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18"/>
  </p:notesMasterIdLst>
  <p:sldIdLst>
    <p:sldId id="256" r:id="rId3"/>
    <p:sldId id="309" r:id="rId4"/>
    <p:sldId id="281" r:id="rId5"/>
    <p:sldId id="299" r:id="rId6"/>
    <p:sldId id="300" r:id="rId7"/>
    <p:sldId id="302" r:id="rId8"/>
    <p:sldId id="304" r:id="rId9"/>
    <p:sldId id="303" r:id="rId10"/>
    <p:sldId id="301" r:id="rId11"/>
    <p:sldId id="259" r:id="rId12"/>
    <p:sldId id="305" r:id="rId13"/>
    <p:sldId id="306" r:id="rId14"/>
    <p:sldId id="273" r:id="rId15"/>
    <p:sldId id="286" r:id="rId16"/>
    <p:sldId id="30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171CB7-B9C0-8641-39EF-242D4498CAFD}" name="Peter Ostradický" initials="PO" userId="S::peter.ostradicky@nivam.sk::61b3b5a3-c381-4f44-8260-b70c10a141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66"/>
    <a:srgbClr val="9DE7D7"/>
    <a:srgbClr val="78CEA7"/>
    <a:srgbClr val="8BD5B4"/>
    <a:srgbClr val="FFCC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D0A1B6-51EF-45E1-AEA7-52EEFD1A291F}" v="4" dt="2026-09-05T15:11:20.5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vetlý štýl 1 - zvýrazneni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46F890A9-2807-4EBB-B81D-B2AA78EC7F39}" styleName="Tmavý štýl 2 - zvýraznenie 5/zvýrazneni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Ostradický" userId="61b3b5a3-c381-4f44-8260-b70c10a1417c" providerId="ADAL" clId="{D980E746-0485-4EE8-9029-70FD50DE72E0}"/>
    <pc:docChg chg="custSel addSld delSld modSld sldOrd">
      <pc:chgData name="Peter Ostradický" userId="61b3b5a3-c381-4f44-8260-b70c10a1417c" providerId="ADAL" clId="{D980E746-0485-4EE8-9029-70FD50DE72E0}" dt="2026-09-05T15:11:23.452" v="617" actId="2696"/>
      <pc:docMkLst>
        <pc:docMk/>
      </pc:docMkLst>
      <pc:sldChg chg="modSp mod">
        <pc:chgData name="Peter Ostradický" userId="61b3b5a3-c381-4f44-8260-b70c10a1417c" providerId="ADAL" clId="{D980E746-0485-4EE8-9029-70FD50DE72E0}" dt="2026-09-05T14:10:00.433" v="606" actId="3626"/>
        <pc:sldMkLst>
          <pc:docMk/>
          <pc:sldMk cId="2752711911" sldId="259"/>
        </pc:sldMkLst>
        <pc:graphicFrameChg chg="mod modGraphic">
          <ac:chgData name="Peter Ostradický" userId="61b3b5a3-c381-4f44-8260-b70c10a1417c" providerId="ADAL" clId="{D980E746-0485-4EE8-9029-70FD50DE72E0}" dt="2026-09-05T14:10:00.433" v="606" actId="3626"/>
          <ac:graphicFrameMkLst>
            <pc:docMk/>
            <pc:sldMk cId="2752711911" sldId="259"/>
            <ac:graphicFrameMk id="18" creationId="{79370C03-B963-B1B3-227C-271E859CD989}"/>
          </ac:graphicFrameMkLst>
        </pc:graphicFrameChg>
      </pc:sldChg>
      <pc:sldChg chg="modSp mod">
        <pc:chgData name="Peter Ostradický" userId="61b3b5a3-c381-4f44-8260-b70c10a1417c" providerId="ADAL" clId="{D980E746-0485-4EE8-9029-70FD50DE72E0}" dt="2026-09-05T13:47:52.813" v="424" actId="113"/>
        <pc:sldMkLst>
          <pc:docMk/>
          <pc:sldMk cId="3389102188" sldId="273"/>
        </pc:sldMkLst>
        <pc:graphicFrameChg chg="mod modGraphic">
          <ac:chgData name="Peter Ostradický" userId="61b3b5a3-c381-4f44-8260-b70c10a1417c" providerId="ADAL" clId="{D980E746-0485-4EE8-9029-70FD50DE72E0}" dt="2026-09-05T13:47:52.813" v="424" actId="113"/>
          <ac:graphicFrameMkLst>
            <pc:docMk/>
            <pc:sldMk cId="3389102188" sldId="273"/>
            <ac:graphicFrameMk id="5" creationId="{E2957D40-01B7-4B65-ADAA-1F8B4D6A1A4D}"/>
          </ac:graphicFrameMkLst>
        </pc:graphicFrameChg>
      </pc:sldChg>
      <pc:sldChg chg="modSp mod">
        <pc:chgData name="Peter Ostradický" userId="61b3b5a3-c381-4f44-8260-b70c10a1417c" providerId="ADAL" clId="{D980E746-0485-4EE8-9029-70FD50DE72E0}" dt="2026-09-05T13:48:15.564" v="428" actId="20577"/>
        <pc:sldMkLst>
          <pc:docMk/>
          <pc:sldMk cId="2953161969" sldId="286"/>
        </pc:sldMkLst>
        <pc:spChg chg="mod">
          <ac:chgData name="Peter Ostradický" userId="61b3b5a3-c381-4f44-8260-b70c10a1417c" providerId="ADAL" clId="{D980E746-0485-4EE8-9029-70FD50DE72E0}" dt="2026-09-05T13:48:15.564" v="428" actId="20577"/>
          <ac:spMkLst>
            <pc:docMk/>
            <pc:sldMk cId="2953161969" sldId="286"/>
            <ac:spMk id="3" creationId="{17BF6C53-509E-41DF-B145-FDE20341D2E2}"/>
          </ac:spMkLst>
        </pc:spChg>
      </pc:sldChg>
      <pc:sldChg chg="addSp delSp modSp del mod ord">
        <pc:chgData name="Peter Ostradický" userId="61b3b5a3-c381-4f44-8260-b70c10a1417c" providerId="ADAL" clId="{D980E746-0485-4EE8-9029-70FD50DE72E0}" dt="2026-09-05T15:11:23.452" v="617" actId="2696"/>
        <pc:sldMkLst>
          <pc:docMk/>
          <pc:sldMk cId="2608843898" sldId="296"/>
        </pc:sldMkLst>
        <pc:spChg chg="mod">
          <ac:chgData name="Peter Ostradický" userId="61b3b5a3-c381-4f44-8260-b70c10a1417c" providerId="ADAL" clId="{D980E746-0485-4EE8-9029-70FD50DE72E0}" dt="2026-09-05T14:15:59.469" v="607" actId="14100"/>
          <ac:spMkLst>
            <pc:docMk/>
            <pc:sldMk cId="2608843898" sldId="296"/>
            <ac:spMk id="7" creationId="{305D97D8-6F7D-9A9E-610A-D34096C85AEA}"/>
          </ac:spMkLst>
        </pc:spChg>
        <pc:spChg chg="mod">
          <ac:chgData name="Peter Ostradický" userId="61b3b5a3-c381-4f44-8260-b70c10a1417c" providerId="ADAL" clId="{D980E746-0485-4EE8-9029-70FD50DE72E0}" dt="2026-09-05T13:51:20.124" v="558" actId="255"/>
          <ac:spMkLst>
            <pc:docMk/>
            <pc:sldMk cId="2608843898" sldId="296"/>
            <ac:spMk id="13" creationId="{B5F1CEA0-54DF-79E0-72EB-D82E3A9ADBE5}"/>
          </ac:spMkLst>
        </pc:spChg>
        <pc:spChg chg="mod">
          <ac:chgData name="Peter Ostradický" userId="61b3b5a3-c381-4f44-8260-b70c10a1417c" providerId="ADAL" clId="{D980E746-0485-4EE8-9029-70FD50DE72E0}" dt="2026-09-05T13:02:41.831" v="29" actId="20577"/>
          <ac:spMkLst>
            <pc:docMk/>
            <pc:sldMk cId="2608843898" sldId="296"/>
            <ac:spMk id="19" creationId="{196F0814-DCC3-F99B-AEE7-7E195EE58FD7}"/>
          </ac:spMkLst>
        </pc:spChg>
        <pc:picChg chg="add mod">
          <ac:chgData name="Peter Ostradický" userId="61b3b5a3-c381-4f44-8260-b70c10a1417c" providerId="ADAL" clId="{D980E746-0485-4EE8-9029-70FD50DE72E0}" dt="2026-09-05T14:27:27.031" v="613" actId="1076"/>
          <ac:picMkLst>
            <pc:docMk/>
            <pc:sldMk cId="2608843898" sldId="296"/>
            <ac:picMk id="3" creationId="{B56FA70F-0BBE-A30B-C931-962490A656CB}"/>
          </ac:picMkLst>
        </pc:picChg>
        <pc:picChg chg="del">
          <ac:chgData name="Peter Ostradický" userId="61b3b5a3-c381-4f44-8260-b70c10a1417c" providerId="ADAL" clId="{D980E746-0485-4EE8-9029-70FD50DE72E0}" dt="2026-09-05T13:48:43.384" v="429" actId="21"/>
          <ac:picMkLst>
            <pc:docMk/>
            <pc:sldMk cId="2608843898" sldId="296"/>
            <ac:picMk id="8" creationId="{755B4BE4-D49C-F749-E924-B3269E7AB691}"/>
          </ac:picMkLst>
        </pc:picChg>
        <pc:picChg chg="del">
          <ac:chgData name="Peter Ostradický" userId="61b3b5a3-c381-4f44-8260-b70c10a1417c" providerId="ADAL" clId="{D980E746-0485-4EE8-9029-70FD50DE72E0}" dt="2026-09-05T13:51:35.386" v="559" actId="21"/>
          <ac:picMkLst>
            <pc:docMk/>
            <pc:sldMk cId="2608843898" sldId="296"/>
            <ac:picMk id="12" creationId="{009942EB-5BE8-572F-D4C9-3093807C0532}"/>
          </ac:picMkLst>
        </pc:picChg>
      </pc:sldChg>
      <pc:sldChg chg="modSp mod">
        <pc:chgData name="Peter Ostradický" userId="61b3b5a3-c381-4f44-8260-b70c10a1417c" providerId="ADAL" clId="{D980E746-0485-4EE8-9029-70FD50DE72E0}" dt="2026-09-05T12:21:07.467" v="3" actId="20577"/>
        <pc:sldMkLst>
          <pc:docMk/>
          <pc:sldMk cId="2642209675" sldId="300"/>
        </pc:sldMkLst>
        <pc:spChg chg="mod">
          <ac:chgData name="Peter Ostradický" userId="61b3b5a3-c381-4f44-8260-b70c10a1417c" providerId="ADAL" clId="{D980E746-0485-4EE8-9029-70FD50DE72E0}" dt="2026-09-05T12:21:07.467" v="3" actId="20577"/>
          <ac:spMkLst>
            <pc:docMk/>
            <pc:sldMk cId="2642209675" sldId="300"/>
            <ac:spMk id="2" creationId="{E2F5FB9A-7B45-4070-BF3A-8D59E7DCCFCE}"/>
          </ac:spMkLst>
        </pc:spChg>
      </pc:sldChg>
      <pc:sldChg chg="modSp mod">
        <pc:chgData name="Peter Ostradický" userId="61b3b5a3-c381-4f44-8260-b70c10a1417c" providerId="ADAL" clId="{D980E746-0485-4EE8-9029-70FD50DE72E0}" dt="2026-09-05T14:05:19.411" v="605" actId="20577"/>
        <pc:sldMkLst>
          <pc:docMk/>
          <pc:sldMk cId="2198339442" sldId="301"/>
        </pc:sldMkLst>
        <pc:graphicFrameChg chg="modGraphic">
          <ac:chgData name="Peter Ostradický" userId="61b3b5a3-c381-4f44-8260-b70c10a1417c" providerId="ADAL" clId="{D980E746-0485-4EE8-9029-70FD50DE72E0}" dt="2026-09-05T14:05:19.411" v="605" actId="20577"/>
          <ac:graphicFrameMkLst>
            <pc:docMk/>
            <pc:sldMk cId="2198339442" sldId="301"/>
            <ac:graphicFrameMk id="4" creationId="{FB4F3F3E-695E-214B-D5C5-04A2D138647F}"/>
          </ac:graphicFrameMkLst>
        </pc:graphicFrameChg>
      </pc:sldChg>
      <pc:sldChg chg="modSp mod">
        <pc:chgData name="Peter Ostradický" userId="61b3b5a3-c381-4f44-8260-b70c10a1417c" providerId="ADAL" clId="{D980E746-0485-4EE8-9029-70FD50DE72E0}" dt="2026-09-05T13:15:53.460" v="170" actId="20577"/>
        <pc:sldMkLst>
          <pc:docMk/>
          <pc:sldMk cId="2500260482" sldId="303"/>
        </pc:sldMkLst>
        <pc:graphicFrameChg chg="modGraphic">
          <ac:chgData name="Peter Ostradický" userId="61b3b5a3-c381-4f44-8260-b70c10a1417c" providerId="ADAL" clId="{D980E746-0485-4EE8-9029-70FD50DE72E0}" dt="2026-09-05T13:15:53.460" v="170" actId="20577"/>
          <ac:graphicFrameMkLst>
            <pc:docMk/>
            <pc:sldMk cId="2500260482" sldId="303"/>
            <ac:graphicFrameMk id="5" creationId="{7103A2E0-5D44-2250-C2B2-C5306483C256}"/>
          </ac:graphicFrameMkLst>
        </pc:graphicFrameChg>
      </pc:sldChg>
      <pc:sldChg chg="modSp mod">
        <pc:chgData name="Peter Ostradický" userId="61b3b5a3-c381-4f44-8260-b70c10a1417c" providerId="ADAL" clId="{D980E746-0485-4EE8-9029-70FD50DE72E0}" dt="2026-09-05T13:12:30.325" v="168" actId="20577"/>
        <pc:sldMkLst>
          <pc:docMk/>
          <pc:sldMk cId="3639567556" sldId="304"/>
        </pc:sldMkLst>
        <pc:graphicFrameChg chg="modGraphic">
          <ac:chgData name="Peter Ostradický" userId="61b3b5a3-c381-4f44-8260-b70c10a1417c" providerId="ADAL" clId="{D980E746-0485-4EE8-9029-70FD50DE72E0}" dt="2026-09-05T13:12:30.325" v="168" actId="20577"/>
          <ac:graphicFrameMkLst>
            <pc:docMk/>
            <pc:sldMk cId="3639567556" sldId="304"/>
            <ac:graphicFrameMk id="4" creationId="{FB4F3F3E-695E-214B-D5C5-04A2D138647F}"/>
          </ac:graphicFrameMkLst>
        </pc:graphicFrameChg>
      </pc:sldChg>
      <pc:sldChg chg="modSp mod">
        <pc:chgData name="Peter Ostradický" userId="61b3b5a3-c381-4f44-8260-b70c10a1417c" providerId="ADAL" clId="{D980E746-0485-4EE8-9029-70FD50DE72E0}" dt="2026-09-05T13:45:28.279" v="346" actId="20577"/>
        <pc:sldMkLst>
          <pc:docMk/>
          <pc:sldMk cId="3087713653" sldId="305"/>
        </pc:sldMkLst>
        <pc:spChg chg="mod">
          <ac:chgData name="Peter Ostradický" userId="61b3b5a3-c381-4f44-8260-b70c10a1417c" providerId="ADAL" clId="{D980E746-0485-4EE8-9029-70FD50DE72E0}" dt="2026-09-05T13:45:28.279" v="346" actId="20577"/>
          <ac:spMkLst>
            <pc:docMk/>
            <pc:sldMk cId="3087713653" sldId="305"/>
            <ac:spMk id="19" creationId="{E3C017AF-3E9A-DC9B-427D-1F7A75E7F084}"/>
          </ac:spMkLst>
        </pc:spChg>
      </pc:sldChg>
      <pc:sldChg chg="add">
        <pc:chgData name="Peter Ostradický" userId="61b3b5a3-c381-4f44-8260-b70c10a1417c" providerId="ADAL" clId="{D980E746-0485-4EE8-9029-70FD50DE72E0}" dt="2026-09-05T15:11:20.529" v="616"/>
        <pc:sldMkLst>
          <pc:docMk/>
          <pc:sldMk cId="820388582" sldId="309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ais2.uniba.sk/ais/servlets/WebUIServlet?appClassName=ais.gui.vs.st.VSST178App&amp;kodAplikacie=VSST178&amp;viewer=web&amp;uiLang=SK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ais2.uniba.sk/ais/servlets/WebUIServlet?appClassName=ais.gui.vs.st.VSST178App&amp;kodAplikacie=VSST178&amp;viewer=web&amp;uiLang=S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F692BC-A4BF-4F9B-82BA-ED3AE89EB311}" type="doc">
      <dgm:prSet loTypeId="urn:microsoft.com/office/officeart/2005/8/layout/venn1" loCatId="relationship" qsTypeId="urn:microsoft.com/office/officeart/2005/8/quickstyle/simple4#1" qsCatId="simple" csTypeId="urn:microsoft.com/office/officeart/2005/8/colors/accent6_2#1" csCatId="accent6" phldr="1"/>
      <dgm:spPr/>
    </dgm:pt>
    <dgm:pt modelId="{2D3495E1-1DD2-4601-BA00-0B62C3ACF127}">
      <dgm:prSet phldrT="[Text]"/>
      <dgm:spPr/>
      <dgm:t>
        <a:bodyPr/>
        <a:lstStyle/>
        <a:p>
          <a:pPr algn="ctr"/>
          <a:r>
            <a:rPr lang="sk-SK" dirty="0"/>
            <a:t>Komponent</a:t>
          </a:r>
        </a:p>
        <a:p>
          <a:pPr algn="ctr"/>
          <a:r>
            <a:rPr lang="sk-SK" dirty="0"/>
            <a:t>UZ</a:t>
          </a:r>
        </a:p>
      </dgm:t>
    </dgm:pt>
    <dgm:pt modelId="{38D2CE72-CB56-437D-977F-250010B34837}" type="parTrans" cxnId="{8477B5E9-F2D6-4DC2-85D9-802470B2E6E4}">
      <dgm:prSet/>
      <dgm:spPr/>
      <dgm:t>
        <a:bodyPr/>
        <a:lstStyle/>
        <a:p>
          <a:pPr algn="ctr"/>
          <a:endParaRPr lang="sk-SK"/>
        </a:p>
      </dgm:t>
    </dgm:pt>
    <dgm:pt modelId="{A6C46EC3-3363-462C-A578-1F329E72C688}" type="sibTrans" cxnId="{8477B5E9-F2D6-4DC2-85D9-802470B2E6E4}">
      <dgm:prSet/>
      <dgm:spPr/>
      <dgm:t>
        <a:bodyPr/>
        <a:lstStyle/>
        <a:p>
          <a:pPr algn="ctr"/>
          <a:endParaRPr lang="sk-SK"/>
        </a:p>
      </dgm:t>
    </dgm:pt>
    <dgm:pt modelId="{6DF80C8C-E8B0-48E2-A68C-6F3C469EC2CC}">
      <dgm:prSet phldrT="[Text]"/>
      <dgm:spPr/>
      <dgm:t>
        <a:bodyPr/>
        <a:lstStyle/>
        <a:p>
          <a:pPr algn="ctr"/>
          <a:r>
            <a:rPr lang="sk-SK" dirty="0"/>
            <a:t>Predmet č. 2</a:t>
          </a:r>
        </a:p>
      </dgm:t>
    </dgm:pt>
    <dgm:pt modelId="{B4C85CE3-F39F-4FD6-9433-8E4BD90B6E1D}" type="parTrans" cxnId="{A76E15F4-FAF0-4D90-9B83-1FF1C429378B}">
      <dgm:prSet/>
      <dgm:spPr/>
      <dgm:t>
        <a:bodyPr/>
        <a:lstStyle/>
        <a:p>
          <a:pPr algn="ctr"/>
          <a:endParaRPr lang="sk-SK"/>
        </a:p>
      </dgm:t>
    </dgm:pt>
    <dgm:pt modelId="{7977B863-E3D8-4A4E-88E3-CC9FDADCA700}" type="sibTrans" cxnId="{A76E15F4-FAF0-4D90-9B83-1FF1C429378B}">
      <dgm:prSet/>
      <dgm:spPr/>
      <dgm:t>
        <a:bodyPr/>
        <a:lstStyle/>
        <a:p>
          <a:pPr algn="ctr"/>
          <a:endParaRPr lang="sk-SK"/>
        </a:p>
      </dgm:t>
    </dgm:pt>
    <dgm:pt modelId="{AA44F904-3EE6-43C9-B6C1-C590B1DF8AD5}">
      <dgm:prSet phldrT="[Text]"/>
      <dgm:spPr/>
      <dgm:t>
        <a:bodyPr/>
        <a:lstStyle/>
        <a:p>
          <a:pPr algn="ctr"/>
          <a:r>
            <a:rPr lang="sk-SK" dirty="0"/>
            <a:t>Predmet č. 1</a:t>
          </a:r>
        </a:p>
      </dgm:t>
    </dgm:pt>
    <dgm:pt modelId="{FE307704-73F8-49E0-8B22-E1DAA782584D}" type="parTrans" cxnId="{1E0B1E6C-F1D3-482B-8601-A81FFDDCE3C3}">
      <dgm:prSet/>
      <dgm:spPr/>
      <dgm:t>
        <a:bodyPr/>
        <a:lstStyle/>
        <a:p>
          <a:pPr algn="ctr"/>
          <a:endParaRPr lang="sk-SK"/>
        </a:p>
      </dgm:t>
    </dgm:pt>
    <dgm:pt modelId="{35317B37-B914-4CB3-B6C3-689ADC9437C0}" type="sibTrans" cxnId="{1E0B1E6C-F1D3-482B-8601-A81FFDDCE3C3}">
      <dgm:prSet/>
      <dgm:spPr/>
      <dgm:t>
        <a:bodyPr/>
        <a:lstStyle/>
        <a:p>
          <a:pPr algn="ctr"/>
          <a:endParaRPr lang="sk-SK"/>
        </a:p>
      </dgm:t>
    </dgm:pt>
    <dgm:pt modelId="{641BF233-C081-4C99-BCAF-6A567EDEA214}" type="pres">
      <dgm:prSet presAssocID="{01F692BC-A4BF-4F9B-82BA-ED3AE89EB311}" presName="compositeShape" presStyleCnt="0">
        <dgm:presLayoutVars>
          <dgm:chMax val="7"/>
          <dgm:dir/>
          <dgm:resizeHandles val="exact"/>
        </dgm:presLayoutVars>
      </dgm:prSet>
      <dgm:spPr/>
    </dgm:pt>
    <dgm:pt modelId="{238EE068-6618-43FF-B710-A8A01F0B42F8}" type="pres">
      <dgm:prSet presAssocID="{2D3495E1-1DD2-4601-BA00-0B62C3ACF127}" presName="circ1" presStyleLbl="vennNode1" presStyleIdx="0" presStyleCnt="3" custLinFactNeighborY="2910"/>
      <dgm:spPr/>
    </dgm:pt>
    <dgm:pt modelId="{1C6E11CF-F41C-45F6-BF55-929659607EBC}" type="pres">
      <dgm:prSet presAssocID="{2D3495E1-1DD2-4601-BA00-0B62C3ACF12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AE4F7B7-D025-4C27-902F-CA1AF7CF8B06}" type="pres">
      <dgm:prSet presAssocID="{6DF80C8C-E8B0-48E2-A68C-6F3C469EC2CC}" presName="circ2" presStyleLbl="vennNode1" presStyleIdx="1" presStyleCnt="3" custLinFactNeighborY="2910"/>
      <dgm:spPr/>
    </dgm:pt>
    <dgm:pt modelId="{6D5616B2-E7D7-4827-9AF7-4A164649C5C3}" type="pres">
      <dgm:prSet presAssocID="{6DF80C8C-E8B0-48E2-A68C-6F3C469EC2C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475E8CA-62B2-401A-807F-2AF12A9B00CB}" type="pres">
      <dgm:prSet presAssocID="{AA44F904-3EE6-43C9-B6C1-C590B1DF8AD5}" presName="circ3" presStyleLbl="vennNode1" presStyleIdx="2" presStyleCnt="3" custLinFactNeighborX="2215" custLinFactNeighborY="3053"/>
      <dgm:spPr/>
    </dgm:pt>
    <dgm:pt modelId="{EAF60A2B-7B29-4DE9-A206-7F71C898F7B7}" type="pres">
      <dgm:prSet presAssocID="{AA44F904-3EE6-43C9-B6C1-C590B1DF8AD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A0DEB720-35E8-413E-ADD9-52C685F2CB04}" type="presOf" srcId="{AA44F904-3EE6-43C9-B6C1-C590B1DF8AD5}" destId="{C475E8CA-62B2-401A-807F-2AF12A9B00CB}" srcOrd="0" destOrd="0" presId="urn:microsoft.com/office/officeart/2005/8/layout/venn1"/>
    <dgm:cxn modelId="{CEC94C31-9AA2-432C-B14B-DE63290A116D}" type="presOf" srcId="{AA44F904-3EE6-43C9-B6C1-C590B1DF8AD5}" destId="{EAF60A2B-7B29-4DE9-A206-7F71C898F7B7}" srcOrd="1" destOrd="0" presId="urn:microsoft.com/office/officeart/2005/8/layout/venn1"/>
    <dgm:cxn modelId="{DA279562-ABD9-4768-B313-7FC688772859}" type="presOf" srcId="{01F692BC-A4BF-4F9B-82BA-ED3AE89EB311}" destId="{641BF233-C081-4C99-BCAF-6A567EDEA214}" srcOrd="0" destOrd="0" presId="urn:microsoft.com/office/officeart/2005/8/layout/venn1"/>
    <dgm:cxn modelId="{1E0B1E6C-F1D3-482B-8601-A81FFDDCE3C3}" srcId="{01F692BC-A4BF-4F9B-82BA-ED3AE89EB311}" destId="{AA44F904-3EE6-43C9-B6C1-C590B1DF8AD5}" srcOrd="2" destOrd="0" parTransId="{FE307704-73F8-49E0-8B22-E1DAA782584D}" sibTransId="{35317B37-B914-4CB3-B6C3-689ADC9437C0}"/>
    <dgm:cxn modelId="{9C1D1A94-7EFF-4BC1-A0DD-D9A8062DE484}" type="presOf" srcId="{6DF80C8C-E8B0-48E2-A68C-6F3C469EC2CC}" destId="{6D5616B2-E7D7-4827-9AF7-4A164649C5C3}" srcOrd="1" destOrd="0" presId="urn:microsoft.com/office/officeart/2005/8/layout/venn1"/>
    <dgm:cxn modelId="{0D49CD96-6648-4B60-B93C-A2A9C658A526}" type="presOf" srcId="{2D3495E1-1DD2-4601-BA00-0B62C3ACF127}" destId="{238EE068-6618-43FF-B710-A8A01F0B42F8}" srcOrd="0" destOrd="0" presId="urn:microsoft.com/office/officeart/2005/8/layout/venn1"/>
    <dgm:cxn modelId="{D34703B3-0FD9-497B-B86B-F2C7A12F6428}" type="presOf" srcId="{6DF80C8C-E8B0-48E2-A68C-6F3C469EC2CC}" destId="{9AE4F7B7-D025-4C27-902F-CA1AF7CF8B06}" srcOrd="0" destOrd="0" presId="urn:microsoft.com/office/officeart/2005/8/layout/venn1"/>
    <dgm:cxn modelId="{737BB7C0-8311-41B6-8CC4-58C4ECC874E0}" type="presOf" srcId="{2D3495E1-1DD2-4601-BA00-0B62C3ACF127}" destId="{1C6E11CF-F41C-45F6-BF55-929659607EBC}" srcOrd="1" destOrd="0" presId="urn:microsoft.com/office/officeart/2005/8/layout/venn1"/>
    <dgm:cxn modelId="{8477B5E9-F2D6-4DC2-85D9-802470B2E6E4}" srcId="{01F692BC-A4BF-4F9B-82BA-ED3AE89EB311}" destId="{2D3495E1-1DD2-4601-BA00-0B62C3ACF127}" srcOrd="0" destOrd="0" parTransId="{38D2CE72-CB56-437D-977F-250010B34837}" sibTransId="{A6C46EC3-3363-462C-A578-1F329E72C688}"/>
    <dgm:cxn modelId="{A76E15F4-FAF0-4D90-9B83-1FF1C429378B}" srcId="{01F692BC-A4BF-4F9B-82BA-ED3AE89EB311}" destId="{6DF80C8C-E8B0-48E2-A68C-6F3C469EC2CC}" srcOrd="1" destOrd="0" parTransId="{B4C85CE3-F39F-4FD6-9433-8E4BD90B6E1D}" sibTransId="{7977B863-E3D8-4A4E-88E3-CC9FDADCA700}"/>
    <dgm:cxn modelId="{929A23A8-C083-45BD-BBBF-8E894719B74D}" type="presParOf" srcId="{641BF233-C081-4C99-BCAF-6A567EDEA214}" destId="{238EE068-6618-43FF-B710-A8A01F0B42F8}" srcOrd="0" destOrd="0" presId="urn:microsoft.com/office/officeart/2005/8/layout/venn1"/>
    <dgm:cxn modelId="{C84B49C6-E2B3-4D96-9A10-67938AD2E451}" type="presParOf" srcId="{641BF233-C081-4C99-BCAF-6A567EDEA214}" destId="{1C6E11CF-F41C-45F6-BF55-929659607EBC}" srcOrd="1" destOrd="0" presId="urn:microsoft.com/office/officeart/2005/8/layout/venn1"/>
    <dgm:cxn modelId="{C36CE7C4-692F-4179-938E-6F22C155BFFB}" type="presParOf" srcId="{641BF233-C081-4C99-BCAF-6A567EDEA214}" destId="{9AE4F7B7-D025-4C27-902F-CA1AF7CF8B06}" srcOrd="2" destOrd="0" presId="urn:microsoft.com/office/officeart/2005/8/layout/venn1"/>
    <dgm:cxn modelId="{C233B18A-94B7-4D7F-9498-D1D831694C1D}" type="presParOf" srcId="{641BF233-C081-4C99-BCAF-6A567EDEA214}" destId="{6D5616B2-E7D7-4827-9AF7-4A164649C5C3}" srcOrd="3" destOrd="0" presId="urn:microsoft.com/office/officeart/2005/8/layout/venn1"/>
    <dgm:cxn modelId="{EB9C130D-8ADF-4489-99FE-A134C2953399}" type="presParOf" srcId="{641BF233-C081-4C99-BCAF-6A567EDEA214}" destId="{C475E8CA-62B2-401A-807F-2AF12A9B00CB}" srcOrd="4" destOrd="0" presId="urn:microsoft.com/office/officeart/2005/8/layout/venn1"/>
    <dgm:cxn modelId="{E3164CC1-BF8C-430C-BC22-6E44A81155E3}" type="presParOf" srcId="{641BF233-C081-4C99-BCAF-6A567EDEA214}" destId="{EAF60A2B-7B29-4DE9-A206-7F71C898F7B7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E383BA-4EAE-46BB-AD6A-87D0C57CC1E1}" type="doc">
      <dgm:prSet loTypeId="urn:microsoft.com/office/officeart/2008/layout/LinedList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EB5994F0-98DD-4CBF-8684-C257F7880267}">
      <dgm:prSet custT="1"/>
      <dgm:spPr/>
      <dgm:t>
        <a:bodyPr/>
        <a:lstStyle/>
        <a:p>
          <a:pPr algn="just" rtl="0"/>
          <a:r>
            <a:rPr lang="sk-SK" sz="2800" b="1" dirty="0">
              <a:solidFill>
                <a:srgbClr val="7030A0"/>
              </a:solidFill>
              <a:latin typeface="Corbel" panose="020B0503020204020204" pitchFamily="34" charset="0"/>
            </a:rPr>
            <a:t>KREDITY</a:t>
          </a:r>
          <a:r>
            <a:rPr lang="sk-SK" sz="2800" b="1" dirty="0">
              <a:solidFill>
                <a:srgbClr val="FF0000"/>
              </a:solidFill>
              <a:latin typeface="Corbel" panose="020B0503020204020204" pitchFamily="34" charset="0"/>
            </a:rPr>
            <a:t> </a:t>
          </a:r>
          <a:r>
            <a:rPr lang="sk-SK" sz="2800" b="1" dirty="0">
              <a:solidFill>
                <a:srgbClr val="7030A0"/>
              </a:solidFill>
              <a:latin typeface="Corbel" panose="020B0503020204020204" pitchFamily="34" charset="0"/>
            </a:rPr>
            <a:t>Z UZ ZA 3 ROKY ŠTÚDIA:</a:t>
          </a:r>
        </a:p>
        <a:p>
          <a:pPr algn="just" rtl="0"/>
          <a:endParaRPr lang="sk-SK" sz="4000" i="1" dirty="0">
            <a:solidFill>
              <a:srgbClr val="FF0000"/>
            </a:solidFill>
            <a:latin typeface="Corbel" panose="020B0503020204020204" pitchFamily="34" charset="0"/>
          </a:endParaRPr>
        </a:p>
        <a:p>
          <a:pPr algn="l" rtl="0"/>
          <a:r>
            <a:rPr lang="sk-SK" sz="4000" i="1" dirty="0">
              <a:solidFill>
                <a:srgbClr val="7030A0"/>
              </a:solidFill>
              <a:latin typeface="Corbel" panose="020B0503020204020204" pitchFamily="34" charset="0"/>
            </a:rPr>
            <a:t>Kontrola so študijným plánom svojho študijného programu!</a:t>
          </a:r>
        </a:p>
        <a:p>
          <a:pPr algn="l" rtl="0"/>
          <a:r>
            <a:rPr lang="sk-SK" sz="4000" i="1" dirty="0">
              <a:solidFill>
                <a:srgbClr val="7030A0"/>
              </a:solidFill>
              <a:latin typeface="Corbel" panose="020B0503020204020204" pitchFamily="34" charset="0"/>
            </a:rPr>
            <a:t>Študijný plán je dostupný v systéme AIS2 v aplikácii </a:t>
          </a:r>
          <a:r>
            <a:rPr lang="sk-SK" sz="4000" i="1" dirty="0">
              <a:solidFill>
                <a:srgbClr val="7030A0"/>
              </a:solidFill>
              <a:latin typeface="Corbel" panose="020B0503020204020204" pitchFamily="34" charset="0"/>
              <a:hlinkClick xmlns:r="http://schemas.openxmlformats.org/officeDocument/2006/relationships" r:id="rId1"/>
            </a:rPr>
            <a:t>VSST 178. </a:t>
          </a:r>
          <a:endParaRPr lang="en-US" sz="4000" i="1" dirty="0">
            <a:solidFill>
              <a:srgbClr val="7030A0"/>
            </a:solidFill>
            <a:latin typeface="Corbel" panose="020B0503020204020204" pitchFamily="34" charset="0"/>
          </a:endParaRPr>
        </a:p>
      </dgm:t>
    </dgm:pt>
    <dgm:pt modelId="{2075E664-4C27-42CB-9473-5FFF4C66720D}" type="parTrans" cxnId="{63696A85-28B3-4FA8-B12A-36073F489F5F}">
      <dgm:prSet/>
      <dgm:spPr/>
      <dgm:t>
        <a:bodyPr/>
        <a:lstStyle/>
        <a:p>
          <a:endParaRPr lang="en-US"/>
        </a:p>
      </dgm:t>
    </dgm:pt>
    <dgm:pt modelId="{27AD16D7-F0D7-42C7-B9E1-138640F3AC7B}" type="sibTrans" cxnId="{63696A85-28B3-4FA8-B12A-36073F489F5F}">
      <dgm:prSet/>
      <dgm:spPr/>
      <dgm:t>
        <a:bodyPr/>
        <a:lstStyle/>
        <a:p>
          <a:endParaRPr lang="en-US"/>
        </a:p>
      </dgm:t>
    </dgm:pt>
    <dgm:pt modelId="{1C487906-603E-47C6-9CEF-3ECF5DE10FE9}">
      <dgm:prSet/>
      <dgm:spPr/>
      <dgm:t>
        <a:bodyPr/>
        <a:lstStyle/>
        <a:p>
          <a:pPr algn="just"/>
          <a:endParaRPr lang="en-US" dirty="0"/>
        </a:p>
      </dgm:t>
    </dgm:pt>
    <dgm:pt modelId="{458BE8ED-B0B6-416C-87A1-8E016061AEB5}" type="parTrans" cxnId="{D585254A-FF92-4C1B-8EE2-1297BEAC3A5B}">
      <dgm:prSet/>
      <dgm:spPr/>
      <dgm:t>
        <a:bodyPr/>
        <a:lstStyle/>
        <a:p>
          <a:endParaRPr lang="sk-SK"/>
        </a:p>
      </dgm:t>
    </dgm:pt>
    <dgm:pt modelId="{D871CFC8-2152-4FAA-B711-DFDD07745DC9}" type="sibTrans" cxnId="{D585254A-FF92-4C1B-8EE2-1297BEAC3A5B}">
      <dgm:prSet/>
      <dgm:spPr/>
      <dgm:t>
        <a:bodyPr/>
        <a:lstStyle/>
        <a:p>
          <a:endParaRPr lang="sk-SK"/>
        </a:p>
      </dgm:t>
    </dgm:pt>
    <dgm:pt modelId="{19BDD1DA-2747-4851-B6B3-4C97E76177C7}" type="pres">
      <dgm:prSet presAssocID="{0CE383BA-4EAE-46BB-AD6A-87D0C57CC1E1}" presName="vert0" presStyleCnt="0">
        <dgm:presLayoutVars>
          <dgm:dir/>
          <dgm:animOne val="branch"/>
          <dgm:animLvl val="lvl"/>
        </dgm:presLayoutVars>
      </dgm:prSet>
      <dgm:spPr/>
    </dgm:pt>
    <dgm:pt modelId="{47030D84-854F-41D7-AFA3-8E964BB5E53F}" type="pres">
      <dgm:prSet presAssocID="{EB5994F0-98DD-4CBF-8684-C257F7880267}" presName="thickLine" presStyleLbl="alignNode1" presStyleIdx="0" presStyleCnt="2"/>
      <dgm:spPr/>
    </dgm:pt>
    <dgm:pt modelId="{6353B40D-3B77-47D7-939D-76D9723B9D43}" type="pres">
      <dgm:prSet presAssocID="{EB5994F0-98DD-4CBF-8684-C257F7880267}" presName="horz1" presStyleCnt="0"/>
      <dgm:spPr/>
    </dgm:pt>
    <dgm:pt modelId="{8C47D3F2-15C9-4A01-8734-1B23025430E8}" type="pres">
      <dgm:prSet presAssocID="{EB5994F0-98DD-4CBF-8684-C257F7880267}" presName="tx1" presStyleLbl="revTx" presStyleIdx="0" presStyleCnt="2"/>
      <dgm:spPr/>
    </dgm:pt>
    <dgm:pt modelId="{E6FC7255-87E7-44D4-97E8-EAE1FADEFD0A}" type="pres">
      <dgm:prSet presAssocID="{EB5994F0-98DD-4CBF-8684-C257F7880267}" presName="vert1" presStyleCnt="0"/>
      <dgm:spPr/>
    </dgm:pt>
    <dgm:pt modelId="{B1979AB0-18D6-4359-9FC2-457EA2D0BA0F}" type="pres">
      <dgm:prSet presAssocID="{1C487906-603E-47C6-9CEF-3ECF5DE10FE9}" presName="thickLine" presStyleLbl="alignNode1" presStyleIdx="1" presStyleCnt="2"/>
      <dgm:spPr/>
    </dgm:pt>
    <dgm:pt modelId="{B5B095FC-12CB-467C-BB1E-F4F2446DB14E}" type="pres">
      <dgm:prSet presAssocID="{1C487906-603E-47C6-9CEF-3ECF5DE10FE9}" presName="horz1" presStyleCnt="0"/>
      <dgm:spPr/>
    </dgm:pt>
    <dgm:pt modelId="{6100E473-7D94-47C3-9D54-DB27AB1308B0}" type="pres">
      <dgm:prSet presAssocID="{1C487906-603E-47C6-9CEF-3ECF5DE10FE9}" presName="tx1" presStyleLbl="revTx" presStyleIdx="1" presStyleCnt="2"/>
      <dgm:spPr/>
    </dgm:pt>
    <dgm:pt modelId="{17D02E3E-2E21-47B7-880C-2AC9E10D31DF}" type="pres">
      <dgm:prSet presAssocID="{1C487906-603E-47C6-9CEF-3ECF5DE10FE9}" presName="vert1" presStyleCnt="0"/>
      <dgm:spPr/>
    </dgm:pt>
  </dgm:ptLst>
  <dgm:cxnLst>
    <dgm:cxn modelId="{D585254A-FF92-4C1B-8EE2-1297BEAC3A5B}" srcId="{0CE383BA-4EAE-46BB-AD6A-87D0C57CC1E1}" destId="{1C487906-603E-47C6-9CEF-3ECF5DE10FE9}" srcOrd="1" destOrd="0" parTransId="{458BE8ED-B0B6-416C-87A1-8E016061AEB5}" sibTransId="{D871CFC8-2152-4FAA-B711-DFDD07745DC9}"/>
    <dgm:cxn modelId="{63696A85-28B3-4FA8-B12A-36073F489F5F}" srcId="{0CE383BA-4EAE-46BB-AD6A-87D0C57CC1E1}" destId="{EB5994F0-98DD-4CBF-8684-C257F7880267}" srcOrd="0" destOrd="0" parTransId="{2075E664-4C27-42CB-9473-5FFF4C66720D}" sibTransId="{27AD16D7-F0D7-42C7-B9E1-138640F3AC7B}"/>
    <dgm:cxn modelId="{1880FD98-E8CA-4CA8-ACE3-4130EBD908DB}" type="presOf" srcId="{1C487906-603E-47C6-9CEF-3ECF5DE10FE9}" destId="{6100E473-7D94-47C3-9D54-DB27AB1308B0}" srcOrd="0" destOrd="0" presId="urn:microsoft.com/office/officeart/2008/layout/LinedList"/>
    <dgm:cxn modelId="{D9E56AA6-8F92-42F0-993D-998C7467DA17}" type="presOf" srcId="{0CE383BA-4EAE-46BB-AD6A-87D0C57CC1E1}" destId="{19BDD1DA-2747-4851-B6B3-4C97E76177C7}" srcOrd="0" destOrd="0" presId="urn:microsoft.com/office/officeart/2008/layout/LinedList"/>
    <dgm:cxn modelId="{67397EEF-48AA-427D-B39C-052F353D6616}" type="presOf" srcId="{EB5994F0-98DD-4CBF-8684-C257F7880267}" destId="{8C47D3F2-15C9-4A01-8734-1B23025430E8}" srcOrd="0" destOrd="0" presId="urn:microsoft.com/office/officeart/2008/layout/LinedList"/>
    <dgm:cxn modelId="{B8BCF0CC-5861-4961-A6DA-E0A043E1BD0D}" type="presParOf" srcId="{19BDD1DA-2747-4851-B6B3-4C97E76177C7}" destId="{47030D84-854F-41D7-AFA3-8E964BB5E53F}" srcOrd="0" destOrd="0" presId="urn:microsoft.com/office/officeart/2008/layout/LinedList"/>
    <dgm:cxn modelId="{669D4D0C-694E-4F9E-8106-C55C068314DD}" type="presParOf" srcId="{19BDD1DA-2747-4851-B6B3-4C97E76177C7}" destId="{6353B40D-3B77-47D7-939D-76D9723B9D43}" srcOrd="1" destOrd="0" presId="urn:microsoft.com/office/officeart/2008/layout/LinedList"/>
    <dgm:cxn modelId="{8BBE7FDE-6257-49DA-A725-C0AC5016D3F0}" type="presParOf" srcId="{6353B40D-3B77-47D7-939D-76D9723B9D43}" destId="{8C47D3F2-15C9-4A01-8734-1B23025430E8}" srcOrd="0" destOrd="0" presId="urn:microsoft.com/office/officeart/2008/layout/LinedList"/>
    <dgm:cxn modelId="{CC1E800C-8F33-451D-B2B9-EC05278A05B2}" type="presParOf" srcId="{6353B40D-3B77-47D7-939D-76D9723B9D43}" destId="{E6FC7255-87E7-44D4-97E8-EAE1FADEFD0A}" srcOrd="1" destOrd="0" presId="urn:microsoft.com/office/officeart/2008/layout/LinedList"/>
    <dgm:cxn modelId="{3AB596C6-51A5-40F2-9A88-23050866A3B6}" type="presParOf" srcId="{19BDD1DA-2747-4851-B6B3-4C97E76177C7}" destId="{B1979AB0-18D6-4359-9FC2-457EA2D0BA0F}" srcOrd="2" destOrd="0" presId="urn:microsoft.com/office/officeart/2008/layout/LinedList"/>
    <dgm:cxn modelId="{EBA93EA9-0ABB-4E76-8F66-445C5B37D6DB}" type="presParOf" srcId="{19BDD1DA-2747-4851-B6B3-4C97E76177C7}" destId="{B5B095FC-12CB-467C-BB1E-F4F2446DB14E}" srcOrd="3" destOrd="0" presId="urn:microsoft.com/office/officeart/2008/layout/LinedList"/>
    <dgm:cxn modelId="{CE46FDE3-EE2E-416A-9FBB-A44A16F096E4}" type="presParOf" srcId="{B5B095FC-12CB-467C-BB1E-F4F2446DB14E}" destId="{6100E473-7D94-47C3-9D54-DB27AB1308B0}" srcOrd="0" destOrd="0" presId="urn:microsoft.com/office/officeart/2008/layout/LinedList"/>
    <dgm:cxn modelId="{2FA78958-AA0F-4A30-A63E-762FCFF80A6E}" type="presParOf" srcId="{B5B095FC-12CB-467C-BB1E-F4F2446DB14E}" destId="{17D02E3E-2E21-47B7-880C-2AC9E10D31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E94D986-6B96-482C-B993-F2863CF1490A}" type="doc">
      <dgm:prSet loTypeId="urn:microsoft.com/office/officeart/2005/8/layout/vList2" loCatId="list" qsTypeId="urn:microsoft.com/office/officeart/2005/8/quickstyle/simple1#2" qsCatId="simple" csTypeId="urn:microsoft.com/office/officeart/2005/8/colors/accent0_2#1" csCatId="mainScheme" phldr="1"/>
      <dgm:spPr/>
      <dgm:t>
        <a:bodyPr/>
        <a:lstStyle/>
        <a:p>
          <a:endParaRPr lang="sk-SK"/>
        </a:p>
      </dgm:t>
    </dgm:pt>
    <dgm:pt modelId="{51E7BF41-A7EF-4443-A74F-98554467FE21}">
      <dgm:prSet phldrT="[Text]" custT="1"/>
      <dgm:spPr/>
      <dgm:t>
        <a:bodyPr/>
        <a:lstStyle/>
        <a:p>
          <a:pPr>
            <a:buNone/>
          </a:pPr>
          <a:r>
            <a:rPr lang="sk-SK" sz="1800" b="1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Utvoríte</a:t>
          </a:r>
          <a:r>
            <a:rPr lang="sk-SK" sz="1800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 si základy poznania pedagogických vied, spoločenských a legislatívnych súvislostí výchovy a vzdelávania, získate základy digitálnej a psychologickej gramotnosti učiteľa. </a:t>
          </a:r>
        </a:p>
      </dgm:t>
    </dgm:pt>
    <dgm:pt modelId="{72D7EB06-89CC-4A87-9DB2-40712F66BF24}" type="parTrans" cxnId="{D6E0EC25-C438-4D1F-ACBC-8445F457521E}">
      <dgm:prSet/>
      <dgm:spPr/>
      <dgm:t>
        <a:bodyPr/>
        <a:lstStyle/>
        <a:p>
          <a:endParaRPr lang="sk-SK"/>
        </a:p>
      </dgm:t>
    </dgm:pt>
    <dgm:pt modelId="{0EE30C8D-70DE-4A73-8A03-84909F835785}" type="sibTrans" cxnId="{D6E0EC25-C438-4D1F-ACBC-8445F457521E}">
      <dgm:prSet/>
      <dgm:spPr/>
      <dgm:t>
        <a:bodyPr/>
        <a:lstStyle/>
        <a:p>
          <a:endParaRPr lang="sk-SK"/>
        </a:p>
      </dgm:t>
    </dgm:pt>
    <dgm:pt modelId="{8DCC8358-0485-4318-90CC-2FCFA721F7FF}">
      <dgm:prSet phldrT="[Text]" custT="1"/>
      <dgm:spPr/>
      <dgm:t>
        <a:bodyPr/>
        <a:lstStyle/>
        <a:p>
          <a:pPr>
            <a:buNone/>
          </a:pPr>
          <a:r>
            <a:rPr lang="sk-SK" sz="1800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Budete pripravení </a:t>
          </a:r>
          <a:r>
            <a:rPr lang="sk-SK" sz="1800" b="1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pokračovať v štúdiu učiteľstva na 2. stupni </a:t>
          </a:r>
          <a:r>
            <a:rPr lang="sk-SK" sz="1800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vysokoškolského vzdelávania.</a:t>
          </a:r>
        </a:p>
      </dgm:t>
    </dgm:pt>
    <dgm:pt modelId="{26CF94B1-242A-4BA4-8617-1F5048880629}" type="parTrans" cxnId="{9FC30184-8631-4339-BD98-C84CFCE7D95E}">
      <dgm:prSet/>
      <dgm:spPr/>
      <dgm:t>
        <a:bodyPr/>
        <a:lstStyle/>
        <a:p>
          <a:endParaRPr lang="sk-SK"/>
        </a:p>
      </dgm:t>
    </dgm:pt>
    <dgm:pt modelId="{1D34ACFD-7B1B-4043-B329-15FEFF54539B}" type="sibTrans" cxnId="{9FC30184-8631-4339-BD98-C84CFCE7D95E}">
      <dgm:prSet/>
      <dgm:spPr/>
      <dgm:t>
        <a:bodyPr/>
        <a:lstStyle/>
        <a:p>
          <a:endParaRPr lang="sk-SK"/>
        </a:p>
      </dgm:t>
    </dgm:pt>
    <dgm:pt modelId="{2113FC13-E491-476A-9FE1-133361447F68}">
      <dgm:prSet custT="1"/>
      <dgm:spPr/>
      <dgm:t>
        <a:bodyPr/>
        <a:lstStyle/>
        <a:p>
          <a:r>
            <a:rPr lang="sk-SK" sz="1800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Štúdium </a:t>
          </a:r>
          <a:r>
            <a:rPr lang="sk-SK" sz="1800" b="0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vás</a:t>
          </a:r>
          <a:r>
            <a:rPr lang="sk-SK" sz="1800" b="1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  pripraví na prácu</a:t>
          </a:r>
          <a:r>
            <a:rPr lang="sk-SK" sz="1800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 pedagogického zamestnanca vykonávajúci pracovnú činnosť v kategórii: </a:t>
          </a:r>
        </a:p>
        <a:p>
          <a:r>
            <a:rPr lang="sk-SK" sz="1800" b="1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Pedagogický asistent a vychovávateľ.</a:t>
          </a:r>
        </a:p>
      </dgm:t>
    </dgm:pt>
    <dgm:pt modelId="{85D17242-F603-4809-897D-38083FC34F55}" type="parTrans" cxnId="{5BFACEC6-F2F0-49E0-ABF9-EF8E2B00CABB}">
      <dgm:prSet/>
      <dgm:spPr/>
      <dgm:t>
        <a:bodyPr/>
        <a:lstStyle/>
        <a:p>
          <a:endParaRPr lang="sk-SK"/>
        </a:p>
      </dgm:t>
    </dgm:pt>
    <dgm:pt modelId="{4CED1420-6B54-4443-99FC-BC0B1E1AD318}" type="sibTrans" cxnId="{5BFACEC6-F2F0-49E0-ABF9-EF8E2B00CABB}">
      <dgm:prSet/>
      <dgm:spPr/>
      <dgm:t>
        <a:bodyPr/>
        <a:lstStyle/>
        <a:p>
          <a:endParaRPr lang="sk-SK"/>
        </a:p>
      </dgm:t>
    </dgm:pt>
    <dgm:pt modelId="{95A54519-5EA2-4E82-BC1A-41A914B5030D}" type="pres">
      <dgm:prSet presAssocID="{7E94D986-6B96-482C-B993-F2863CF1490A}" presName="linear" presStyleCnt="0">
        <dgm:presLayoutVars>
          <dgm:animLvl val="lvl"/>
          <dgm:resizeHandles val="exact"/>
        </dgm:presLayoutVars>
      </dgm:prSet>
      <dgm:spPr/>
    </dgm:pt>
    <dgm:pt modelId="{A3C81E96-37FA-4FAC-A997-43830D96289C}" type="pres">
      <dgm:prSet presAssocID="{51E7BF41-A7EF-4443-A74F-98554467FE2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DCA986B-D1D3-4D45-974E-08E7847AEBC5}" type="pres">
      <dgm:prSet presAssocID="{0EE30C8D-70DE-4A73-8A03-84909F835785}" presName="spacer" presStyleCnt="0"/>
      <dgm:spPr/>
    </dgm:pt>
    <dgm:pt modelId="{0A17A1F5-6F93-4EAB-9F5A-D430B685175A}" type="pres">
      <dgm:prSet presAssocID="{8DCC8358-0485-4318-90CC-2FCFA721F7FF}" presName="parentText" presStyleLbl="node1" presStyleIdx="1" presStyleCnt="3" custLinFactNeighborY="-41261">
        <dgm:presLayoutVars>
          <dgm:chMax val="0"/>
          <dgm:bulletEnabled val="1"/>
        </dgm:presLayoutVars>
      </dgm:prSet>
      <dgm:spPr/>
    </dgm:pt>
    <dgm:pt modelId="{7ACCBA7D-8657-4B5B-B37B-CCF010B2E859}" type="pres">
      <dgm:prSet presAssocID="{1D34ACFD-7B1B-4043-B329-15FEFF54539B}" presName="spacer" presStyleCnt="0"/>
      <dgm:spPr/>
    </dgm:pt>
    <dgm:pt modelId="{5F27C466-C537-49CA-9386-34CD24ED99E0}" type="pres">
      <dgm:prSet presAssocID="{2113FC13-E491-476A-9FE1-133361447F68}" presName="parentText" presStyleLbl="node1" presStyleIdx="2" presStyleCnt="3" custLinFactY="6123" custLinFactNeighborY="100000">
        <dgm:presLayoutVars>
          <dgm:chMax val="0"/>
          <dgm:bulletEnabled val="1"/>
        </dgm:presLayoutVars>
      </dgm:prSet>
      <dgm:spPr/>
    </dgm:pt>
  </dgm:ptLst>
  <dgm:cxnLst>
    <dgm:cxn modelId="{D6E0EC25-C438-4D1F-ACBC-8445F457521E}" srcId="{7E94D986-6B96-482C-B993-F2863CF1490A}" destId="{51E7BF41-A7EF-4443-A74F-98554467FE21}" srcOrd="0" destOrd="0" parTransId="{72D7EB06-89CC-4A87-9DB2-40712F66BF24}" sibTransId="{0EE30C8D-70DE-4A73-8A03-84909F835785}"/>
    <dgm:cxn modelId="{42352443-B37F-431F-85EB-2469B340FFC0}" type="presOf" srcId="{8DCC8358-0485-4318-90CC-2FCFA721F7FF}" destId="{0A17A1F5-6F93-4EAB-9F5A-D430B685175A}" srcOrd="0" destOrd="0" presId="urn:microsoft.com/office/officeart/2005/8/layout/vList2"/>
    <dgm:cxn modelId="{9FC30184-8631-4339-BD98-C84CFCE7D95E}" srcId="{7E94D986-6B96-482C-B993-F2863CF1490A}" destId="{8DCC8358-0485-4318-90CC-2FCFA721F7FF}" srcOrd="1" destOrd="0" parTransId="{26CF94B1-242A-4BA4-8617-1F5048880629}" sibTransId="{1D34ACFD-7B1B-4043-B329-15FEFF54539B}"/>
    <dgm:cxn modelId="{1E082E9C-B303-4439-B91C-A23C41B0DF16}" type="presOf" srcId="{2113FC13-E491-476A-9FE1-133361447F68}" destId="{5F27C466-C537-49CA-9386-34CD24ED99E0}" srcOrd="0" destOrd="0" presId="urn:microsoft.com/office/officeart/2005/8/layout/vList2"/>
    <dgm:cxn modelId="{A4C35AA3-6194-4EF1-8F4B-DB182FF2FFBB}" type="presOf" srcId="{7E94D986-6B96-482C-B993-F2863CF1490A}" destId="{95A54519-5EA2-4E82-BC1A-41A914B5030D}" srcOrd="0" destOrd="0" presId="urn:microsoft.com/office/officeart/2005/8/layout/vList2"/>
    <dgm:cxn modelId="{5BFACEC6-F2F0-49E0-ABF9-EF8E2B00CABB}" srcId="{7E94D986-6B96-482C-B993-F2863CF1490A}" destId="{2113FC13-E491-476A-9FE1-133361447F68}" srcOrd="2" destOrd="0" parTransId="{85D17242-F603-4809-897D-38083FC34F55}" sibTransId="{4CED1420-6B54-4443-99FC-BC0B1E1AD318}"/>
    <dgm:cxn modelId="{BD66AAFE-39CA-4F3A-869E-B658B7D72560}" type="presOf" srcId="{51E7BF41-A7EF-4443-A74F-98554467FE21}" destId="{A3C81E96-37FA-4FAC-A997-43830D96289C}" srcOrd="0" destOrd="0" presId="urn:microsoft.com/office/officeart/2005/8/layout/vList2"/>
    <dgm:cxn modelId="{2BE18546-7C21-4AB8-B86B-59CFD1531A8C}" type="presParOf" srcId="{95A54519-5EA2-4E82-BC1A-41A914B5030D}" destId="{A3C81E96-37FA-4FAC-A997-43830D96289C}" srcOrd="0" destOrd="0" presId="urn:microsoft.com/office/officeart/2005/8/layout/vList2"/>
    <dgm:cxn modelId="{CB94AF67-460B-4608-AFDE-A9481236BAB9}" type="presParOf" srcId="{95A54519-5EA2-4E82-BC1A-41A914B5030D}" destId="{DDCA986B-D1D3-4D45-974E-08E7847AEBC5}" srcOrd="1" destOrd="0" presId="urn:microsoft.com/office/officeart/2005/8/layout/vList2"/>
    <dgm:cxn modelId="{E4BA48EA-8501-4127-B3F1-9F22437C7F2D}" type="presParOf" srcId="{95A54519-5EA2-4E82-BC1A-41A914B5030D}" destId="{0A17A1F5-6F93-4EAB-9F5A-D430B685175A}" srcOrd="2" destOrd="0" presId="urn:microsoft.com/office/officeart/2005/8/layout/vList2"/>
    <dgm:cxn modelId="{2293A8C0-B7A6-4F88-A2E5-5563BB523309}" type="presParOf" srcId="{95A54519-5EA2-4E82-BC1A-41A914B5030D}" destId="{7ACCBA7D-8657-4B5B-B37B-CCF010B2E859}" srcOrd="3" destOrd="0" presId="urn:microsoft.com/office/officeart/2005/8/layout/vList2"/>
    <dgm:cxn modelId="{D6A6E627-589D-4BD4-9B8B-B2537006DDC4}" type="presParOf" srcId="{95A54519-5EA2-4E82-BC1A-41A914B5030D}" destId="{5F27C466-C537-49CA-9386-34CD24ED99E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EE068-6618-43FF-B710-A8A01F0B42F8}">
      <dsp:nvSpPr>
        <dsp:cNvPr id="0" name=""/>
        <dsp:cNvSpPr/>
      </dsp:nvSpPr>
      <dsp:spPr>
        <a:xfrm>
          <a:off x="1400109" y="97986"/>
          <a:ext cx="1962344" cy="1962344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alpha val="5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Komponent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UZ</a:t>
          </a:r>
        </a:p>
      </dsp:txBody>
      <dsp:txXfrm>
        <a:off x="1661755" y="441396"/>
        <a:ext cx="1439052" cy="883054"/>
      </dsp:txXfrm>
    </dsp:sp>
    <dsp:sp modelId="{9AE4F7B7-D025-4C27-902F-CA1AF7CF8B06}">
      <dsp:nvSpPr>
        <dsp:cNvPr id="0" name=""/>
        <dsp:cNvSpPr/>
      </dsp:nvSpPr>
      <dsp:spPr>
        <a:xfrm>
          <a:off x="2108188" y="1308229"/>
          <a:ext cx="1962344" cy="1962344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alpha val="5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Predmet č. 2</a:t>
          </a:r>
        </a:p>
      </dsp:txBody>
      <dsp:txXfrm>
        <a:off x="2708338" y="1815168"/>
        <a:ext cx="1177406" cy="1079289"/>
      </dsp:txXfrm>
    </dsp:sp>
    <dsp:sp modelId="{C475E8CA-62B2-401A-807F-2AF12A9B00CB}">
      <dsp:nvSpPr>
        <dsp:cNvPr id="0" name=""/>
        <dsp:cNvSpPr/>
      </dsp:nvSpPr>
      <dsp:spPr>
        <a:xfrm>
          <a:off x="735495" y="1308229"/>
          <a:ext cx="1962344" cy="1962344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alpha val="50000"/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Predmet č. 1</a:t>
          </a:r>
        </a:p>
      </dsp:txBody>
      <dsp:txXfrm>
        <a:off x="920283" y="1815168"/>
        <a:ext cx="1177406" cy="1079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30D84-854F-41D7-AFA3-8E964BB5E53F}">
      <dsp:nvSpPr>
        <dsp:cNvPr id="0" name=""/>
        <dsp:cNvSpPr/>
      </dsp:nvSpPr>
      <dsp:spPr>
        <a:xfrm>
          <a:off x="0" y="0"/>
          <a:ext cx="590618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47D3F2-15C9-4A01-8734-1B23025430E8}">
      <dsp:nvSpPr>
        <dsp:cNvPr id="0" name=""/>
        <dsp:cNvSpPr/>
      </dsp:nvSpPr>
      <dsp:spPr>
        <a:xfrm>
          <a:off x="0" y="0"/>
          <a:ext cx="5906181" cy="2615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 dirty="0">
              <a:solidFill>
                <a:srgbClr val="7030A0"/>
              </a:solidFill>
              <a:latin typeface="Corbel" panose="020B0503020204020204" pitchFamily="34" charset="0"/>
            </a:rPr>
            <a:t>KREDITY</a:t>
          </a:r>
          <a:r>
            <a:rPr lang="sk-SK" sz="2800" b="1" kern="1200" dirty="0">
              <a:solidFill>
                <a:srgbClr val="FF0000"/>
              </a:solidFill>
              <a:latin typeface="Corbel" panose="020B0503020204020204" pitchFamily="34" charset="0"/>
            </a:rPr>
            <a:t> </a:t>
          </a:r>
          <a:r>
            <a:rPr lang="sk-SK" sz="2800" b="1" kern="1200" dirty="0">
              <a:solidFill>
                <a:srgbClr val="7030A0"/>
              </a:solidFill>
              <a:latin typeface="Corbel" panose="020B0503020204020204" pitchFamily="34" charset="0"/>
            </a:rPr>
            <a:t>Z UZ ZA 3 ROKY ŠTÚDIA:</a:t>
          </a:r>
        </a:p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4000" i="1" kern="1200" dirty="0">
            <a:solidFill>
              <a:srgbClr val="FF0000"/>
            </a:solidFill>
            <a:latin typeface="Corbel" panose="020B0503020204020204" pitchFamily="34" charset="0"/>
          </a:endParaRP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4000" i="1" kern="1200" dirty="0">
              <a:solidFill>
                <a:srgbClr val="7030A0"/>
              </a:solidFill>
              <a:latin typeface="Corbel" panose="020B0503020204020204" pitchFamily="34" charset="0"/>
            </a:rPr>
            <a:t>Kontrola so študijným plánom svojho študijného programu!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4000" i="1" kern="1200" dirty="0">
              <a:solidFill>
                <a:srgbClr val="7030A0"/>
              </a:solidFill>
              <a:latin typeface="Corbel" panose="020B0503020204020204" pitchFamily="34" charset="0"/>
            </a:rPr>
            <a:t>Študijný plán je dostupný v systéme AIS2 v aplikácii </a:t>
          </a:r>
          <a:r>
            <a:rPr lang="sk-SK" sz="4000" i="1" kern="1200" dirty="0">
              <a:solidFill>
                <a:srgbClr val="7030A0"/>
              </a:solidFill>
              <a:latin typeface="Corbel" panose="020B0503020204020204" pitchFamily="34" charset="0"/>
              <a:hlinkClick xmlns:r="http://schemas.openxmlformats.org/officeDocument/2006/relationships" r:id="rId1"/>
            </a:rPr>
            <a:t>VSST 178. </a:t>
          </a:r>
          <a:endParaRPr lang="en-US" sz="4000" i="1" kern="1200" dirty="0">
            <a:solidFill>
              <a:srgbClr val="7030A0"/>
            </a:solidFill>
            <a:latin typeface="Corbel" panose="020B0503020204020204" pitchFamily="34" charset="0"/>
          </a:endParaRPr>
        </a:p>
      </dsp:txBody>
      <dsp:txXfrm>
        <a:off x="0" y="0"/>
        <a:ext cx="5906181" cy="2615359"/>
      </dsp:txXfrm>
    </dsp:sp>
    <dsp:sp modelId="{B1979AB0-18D6-4359-9FC2-457EA2D0BA0F}">
      <dsp:nvSpPr>
        <dsp:cNvPr id="0" name=""/>
        <dsp:cNvSpPr/>
      </dsp:nvSpPr>
      <dsp:spPr>
        <a:xfrm>
          <a:off x="0" y="2615359"/>
          <a:ext cx="5906181" cy="0"/>
        </a:xfrm>
        <a:prstGeom prst="line">
          <a:avLst/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 w="15875" cap="flat" cmpd="sng" algn="ctr">
          <a:solidFill>
            <a:schemeClr val="accent2">
              <a:hueOff val="-1446200"/>
              <a:satOff val="-9924"/>
              <a:lumOff val="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0E473-7D94-47C3-9D54-DB27AB1308B0}">
      <dsp:nvSpPr>
        <dsp:cNvPr id="0" name=""/>
        <dsp:cNvSpPr/>
      </dsp:nvSpPr>
      <dsp:spPr>
        <a:xfrm>
          <a:off x="0" y="2615359"/>
          <a:ext cx="5906181" cy="2615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just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2615359"/>
        <a:ext cx="5906181" cy="26153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C81E96-37FA-4FAC-A997-43830D96289C}">
      <dsp:nvSpPr>
        <dsp:cNvPr id="0" name=""/>
        <dsp:cNvSpPr/>
      </dsp:nvSpPr>
      <dsp:spPr>
        <a:xfrm>
          <a:off x="0" y="111510"/>
          <a:ext cx="10971508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Utvoríte</a:t>
          </a:r>
          <a:r>
            <a:rPr lang="sk-SK" sz="1800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 si základy poznania pedagogických vied, spoločenských a legislatívnych súvislostí výchovy a vzdelávania, získate základy digitálnej a psychologickej gramotnosti učiteľa. </a:t>
          </a:r>
        </a:p>
      </dsp:txBody>
      <dsp:txXfrm>
        <a:off x="59399" y="170909"/>
        <a:ext cx="10852710" cy="1098002"/>
      </dsp:txXfrm>
    </dsp:sp>
    <dsp:sp modelId="{0A17A1F5-6F93-4EAB-9F5A-D430B685175A}">
      <dsp:nvSpPr>
        <dsp:cNvPr id="0" name=""/>
        <dsp:cNvSpPr/>
      </dsp:nvSpPr>
      <dsp:spPr>
        <a:xfrm>
          <a:off x="0" y="1438269"/>
          <a:ext cx="10971508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Budete pripravení </a:t>
          </a:r>
          <a:r>
            <a:rPr lang="sk-SK" sz="1800" b="1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pokračovať v štúdiu učiteľstva na 2. stupni </a:t>
          </a:r>
          <a:r>
            <a:rPr lang="sk-SK" sz="1800" i="1" kern="1200" dirty="0">
              <a:solidFill>
                <a:srgbClr val="000000">
                  <a:lumMod val="75000"/>
                  <a:lumOff val="25000"/>
                </a:srgbClr>
              </a:solidFill>
              <a:latin typeface="Corbel" panose="020B0503020204020204" pitchFamily="34" charset="0"/>
              <a:ea typeface="+mn-ea"/>
              <a:cs typeface="+mn-cs"/>
            </a:rPr>
            <a:t>vysokoškolského vzdelávania.</a:t>
          </a:r>
        </a:p>
      </dsp:txBody>
      <dsp:txXfrm>
        <a:off x="59399" y="1497668"/>
        <a:ext cx="10852710" cy="1098002"/>
      </dsp:txXfrm>
    </dsp:sp>
    <dsp:sp modelId="{5F27C466-C537-49CA-9386-34CD24ED99E0}">
      <dsp:nvSpPr>
        <dsp:cNvPr id="0" name=""/>
        <dsp:cNvSpPr/>
      </dsp:nvSpPr>
      <dsp:spPr>
        <a:xfrm>
          <a:off x="0" y="3031020"/>
          <a:ext cx="10971508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Štúdium </a:t>
          </a:r>
          <a:r>
            <a:rPr lang="sk-SK" sz="1800" b="0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vás</a:t>
          </a:r>
          <a:r>
            <a:rPr lang="sk-SK" sz="1800" b="1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  pripraví na prácu</a:t>
          </a:r>
          <a:r>
            <a:rPr lang="sk-SK" sz="1800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 pedagogického zamestnanca vykonávajúci pracovnú činnosť v kategórii: 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800" b="1" i="1" kern="1200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ea typeface="+mn-ea"/>
              <a:cs typeface="+mn-cs"/>
            </a:rPr>
            <a:t>Pedagogický asistent a vychovávateľ.</a:t>
          </a:r>
        </a:p>
      </dsp:txBody>
      <dsp:txXfrm>
        <a:off x="59399" y="3090419"/>
        <a:ext cx="10852710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2DBFC-7FAC-4886-9C07-D401A67C2B70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6B887-F6E5-43CF-B2B5-32BDCD7B6FE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396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B2FFA-0B2B-E240-9D05-729951B904BC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797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271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1187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30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7353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903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22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132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3357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53015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2575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9949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64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9CF1B5E-63D3-4110-AAA3-9FC7291B3ABD}" type="datetimeFigureOut">
              <a:rPr lang="sk-SK" smtClean="0"/>
              <a:t>5. 9. 2026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88D54EB-3ED0-457C-AE6F-15A7955F2D19}" type="slidenum">
              <a:rPr lang="sk-SK" smtClean="0"/>
              <a:t>‹#›</a:t>
            </a:fld>
            <a:endParaRPr lang="sk-SK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43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26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352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82880" indent="-182880" algn="l">
        <a:lnSpc>
          <a:spcPct val="90000"/>
        </a:lnSpc>
        <a:spcBef>
          <a:spcPts val="800"/>
        </a:spcBef>
        <a:buChar char="•"/>
        <a:defRPr sz="2240">
          <a:solidFill>
            <a:schemeClr val="tx1"/>
          </a:solidFill>
          <a:latin typeface="+mn-lt"/>
          <a:ea typeface="+mn-lt"/>
          <a:cs typeface="+mn-lt"/>
        </a:defRPr>
      </a:lvl1pPr>
      <a:lvl2pPr marL="548640" indent="-182880" algn="l">
        <a:lnSpc>
          <a:spcPct val="90000"/>
        </a:lnSpc>
        <a:spcBef>
          <a:spcPts val="400"/>
        </a:spcBef>
        <a:buChar char="•"/>
        <a:defRPr sz="1920">
          <a:solidFill>
            <a:schemeClr val="tx1"/>
          </a:solidFill>
          <a:latin typeface="+mn-lt"/>
          <a:ea typeface="+mn-lt"/>
          <a:cs typeface="+mn-lt"/>
        </a:defRPr>
      </a:lvl2pPr>
      <a:lvl3pPr marL="914400" indent="-182880" algn="l">
        <a:lnSpc>
          <a:spcPct val="90000"/>
        </a:lnSpc>
        <a:spcBef>
          <a:spcPts val="400"/>
        </a:spcBef>
        <a:buChar char="•"/>
        <a:defRPr sz="1600">
          <a:solidFill>
            <a:schemeClr val="tx1"/>
          </a:solidFill>
          <a:latin typeface="+mn-lt"/>
          <a:ea typeface="+mn-lt"/>
          <a:cs typeface="+mn-lt"/>
        </a:defRPr>
      </a:lvl3pPr>
      <a:lvl4pPr marL="1280160" indent="-182880" algn="l">
        <a:lnSpc>
          <a:spcPct val="90000"/>
        </a:lnSpc>
        <a:spcBef>
          <a:spcPts val="400"/>
        </a:spcBef>
        <a:buChar char="•"/>
        <a:defRPr sz="1440">
          <a:solidFill>
            <a:schemeClr val="tx1"/>
          </a:solidFill>
          <a:latin typeface="+mn-lt"/>
          <a:ea typeface="+mn-lt"/>
          <a:cs typeface="+mn-lt"/>
        </a:defRPr>
      </a:lvl4pPr>
      <a:lvl5pPr marL="1645920" indent="-182880" algn="l">
        <a:lnSpc>
          <a:spcPct val="90000"/>
        </a:lnSpc>
        <a:spcBef>
          <a:spcPts val="400"/>
        </a:spcBef>
        <a:buChar char="•"/>
        <a:defRPr sz="1440">
          <a:solidFill>
            <a:schemeClr val="tx1"/>
          </a:solidFill>
          <a:latin typeface="+mn-lt"/>
          <a:ea typeface="+mn-lt"/>
          <a:cs typeface="+mn-lt"/>
        </a:defRPr>
      </a:lvl5pPr>
      <a:lvl6pPr marL="2011680" indent="-182880" algn="l">
        <a:lnSpc>
          <a:spcPct val="90000"/>
        </a:lnSpc>
        <a:spcBef>
          <a:spcPts val="400"/>
        </a:spcBef>
        <a:buChar char="•"/>
        <a:defRPr sz="1440">
          <a:solidFill>
            <a:schemeClr val="tx1"/>
          </a:solidFill>
          <a:latin typeface="+mn-lt"/>
          <a:ea typeface="+mn-lt"/>
          <a:cs typeface="+mn-lt"/>
        </a:defRPr>
      </a:lvl6pPr>
      <a:lvl7pPr marL="2377440" indent="-182880" algn="l">
        <a:lnSpc>
          <a:spcPct val="90000"/>
        </a:lnSpc>
        <a:spcBef>
          <a:spcPts val="400"/>
        </a:spcBef>
        <a:buChar char="•"/>
        <a:defRPr sz="1440">
          <a:solidFill>
            <a:schemeClr val="tx1"/>
          </a:solidFill>
          <a:latin typeface="+mn-lt"/>
          <a:ea typeface="+mn-lt"/>
          <a:cs typeface="+mn-lt"/>
        </a:defRPr>
      </a:lvl7pPr>
      <a:lvl8pPr marL="2743200" indent="-182880" algn="l">
        <a:lnSpc>
          <a:spcPct val="90000"/>
        </a:lnSpc>
        <a:spcBef>
          <a:spcPts val="400"/>
        </a:spcBef>
        <a:buChar char="•"/>
        <a:defRPr sz="1440">
          <a:solidFill>
            <a:schemeClr val="tx1"/>
          </a:solidFill>
          <a:latin typeface="+mn-lt"/>
          <a:ea typeface="+mn-lt"/>
          <a:cs typeface="+mn-lt"/>
        </a:defRPr>
      </a:lvl8pPr>
      <a:lvl9pPr marL="3108960" indent="-182880" algn="l">
        <a:lnSpc>
          <a:spcPct val="90000"/>
        </a:lnSpc>
        <a:spcBef>
          <a:spcPts val="400"/>
        </a:spcBef>
        <a:buChar char="•"/>
        <a:defRPr sz="144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1pPr>
      <a:lvl2pPr marL="36576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2pPr>
      <a:lvl3pPr marL="73152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3pPr>
      <a:lvl4pPr marL="109728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4pPr>
      <a:lvl5pPr marL="146304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5pPr>
      <a:lvl6pPr marL="182880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6pPr>
      <a:lvl7pPr marL="219456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7pPr>
      <a:lvl8pPr marL="256032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8pPr>
      <a:lvl9pPr marL="2926080" algn="l">
        <a:buNone/>
        <a:defRPr sz="144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hyperlink" Target="https://www.fedu.uniba.sk/studium/pre-uchadzacov-o-studium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du.uniba.sk/fileadmin/pdf/Studium/Bakalarske_a_magisterske_studium/SP_PdF_UK_1_9_2023/2023_Studijny_poriadok_PdF_UK_final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edu.uniba.sk/studium/bakalarske-a-magisterske-studium/harmonogram-studia-na-pdf-u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0"/>
          <p:cNvSpPr txBox="1"/>
          <p:nvPr/>
        </p:nvSpPr>
        <p:spPr>
          <a:xfrm>
            <a:off x="806217" y="647243"/>
            <a:ext cx="8804863" cy="17851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sk-SK" sz="4400" b="1" spc="200" dirty="0">
                <a:solidFill>
                  <a:srgbClr val="7030A0"/>
                </a:solidFill>
                <a:latin typeface="Corbel" panose="020B0503020204020204" pitchFamily="34" charset="0"/>
              </a:rPr>
              <a:t>TÚTORSKÉ INFORMÁCIE </a:t>
            </a:r>
          </a:p>
          <a:p>
            <a:r>
              <a:rPr lang="sk-SK" sz="3600" spc="200" dirty="0">
                <a:solidFill>
                  <a:srgbClr val="7030A0"/>
                </a:solidFill>
                <a:latin typeface="Corbel" panose="020B0503020204020204" pitchFamily="34" charset="0"/>
              </a:rPr>
              <a:t>1. ročník Bc. štúdia</a:t>
            </a:r>
          </a:p>
          <a:p>
            <a:r>
              <a:rPr lang="sk-SK" sz="3600" spc="200" dirty="0">
                <a:solidFill>
                  <a:srgbClr val="7030A0"/>
                </a:solidFill>
                <a:latin typeface="Corbel" panose="020B0503020204020204" pitchFamily="34" charset="0"/>
              </a:rPr>
              <a:t>UČITEĽSKÝ ZÁKLAD (UZ) 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C0AA725-909E-5547-A539-13FC76830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205" y="2198854"/>
            <a:ext cx="3515267" cy="351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C07DEF20-78B5-A83B-A75A-62733F64D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10" y="2618173"/>
            <a:ext cx="2987383" cy="2950227"/>
          </a:xfrm>
          <a:prstGeom prst="rect">
            <a:avLst/>
          </a:prstGeom>
        </p:spPr>
      </p:pic>
      <p:pic>
        <p:nvPicPr>
          <p:cNvPr id="2" name="Obrázok 1" descr="Obrázok, na ktorom je šípka&#10;&#10;Automaticky generovaný popis">
            <a:extLst>
              <a:ext uri="{FF2B5EF4-FFF2-40B4-BE49-F238E27FC236}">
                <a16:creationId xmlns:a16="http://schemas.microsoft.com/office/drawing/2014/main" id="{71FA9295-BC83-48FF-6520-725670E05D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192" y="755987"/>
            <a:ext cx="1647825" cy="1785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ortrait-accent">
            <a:extLst>
              <a:ext uri="{FF2B5EF4-FFF2-40B4-BE49-F238E27FC236}">
                <a16:creationId xmlns:a16="http://schemas.microsoft.com/office/drawing/2014/main" id="{FD48697F-773C-45A6-8732-45E9ED98A336}"/>
              </a:ext>
            </a:extLst>
          </p:cNvPr>
          <p:cNvSpPr>
            <a:spLocks noGrp="1"/>
          </p:cNvSpPr>
          <p:nvPr/>
        </p:nvSpPr>
        <p:spPr>
          <a:xfrm>
            <a:off x="2987394" y="2527713"/>
            <a:ext cx="1219200" cy="1524000"/>
          </a:xfrm>
          <a:prstGeom prst="ellipse">
            <a:avLst/>
          </a:prstGeom>
          <a:solidFill>
            <a:srgbClr val="379ABD"/>
          </a:solidFill>
          <a:ln w="0">
            <a:noFill/>
            <a:prstDash val="solid"/>
          </a:ln>
        </p:spPr>
        <p:txBody>
          <a:bodyPr/>
          <a:lstStyle/>
          <a:p>
            <a:pPr defTabSz="731520"/>
            <a:endParaRPr lang="sk-SK" sz="144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rcRect l="10417" r="10417"/>
          <a:stretch>
            <a:fillRect/>
          </a:stretch>
        </p:blipFill>
        <p:spPr>
          <a:xfrm>
            <a:off x="3017874" y="2558193"/>
            <a:ext cx="1158240" cy="1463040"/>
          </a:xfrm>
          <a:prstGeom prst="ellipse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/>
          <a:srcRect l="5309" r="5309"/>
          <a:stretch>
            <a:fillRect/>
          </a:stretch>
        </p:blipFill>
        <p:spPr>
          <a:xfrm>
            <a:off x="790354" y="2558193"/>
            <a:ext cx="1158240" cy="146304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2038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2086" cy="1325563"/>
          </a:xfrm>
        </p:spPr>
        <p:txBody>
          <a:bodyPr>
            <a:noAutofit/>
          </a:bodyPr>
          <a:lstStyle/>
          <a:p>
            <a:r>
              <a:rPr lang="sk-SK" sz="44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Čo predstavuje učiteľský základ (UZ)?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59F332E-615C-4A2B-AF53-585B17E14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720"/>
            <a:ext cx="10747160" cy="4308104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</a:rPr>
              <a:t>Obsah konkrétnych študijných učiteľských programov (</a:t>
            </a:r>
            <a:r>
              <a:rPr lang="sk-SK" sz="2400" dirty="0" err="1">
                <a:solidFill>
                  <a:schemeClr val="tx1"/>
                </a:solidFill>
                <a:latin typeface="Corbel" panose="020B0503020204020204" pitchFamily="34" charset="0"/>
              </a:rPr>
              <a:t>dvojkombinácií</a:t>
            </a:r>
            <a: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</a:rPr>
              <a:t>) sa vytvára kombináciou troch modulov – </a:t>
            </a:r>
            <a:r>
              <a:rPr lang="sk-SK" sz="2400" dirty="0">
                <a:solidFill>
                  <a:schemeClr val="tx1"/>
                </a:solidFill>
                <a:effectLst/>
                <a:latin typeface="Corbel" panose="020B0503020204020204" pitchFamily="34" charset="0"/>
              </a:rPr>
              <a:t>SPOLOČNÝ SOCIÁLNO-VEDNÝ, PEDAGOGICKÝ A PSYCHOLOGICKÝ ZÁKLAD UČITEĽSTVA </a:t>
            </a:r>
            <a: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</a:rPr>
              <a:t>a dvoch predmetov:</a:t>
            </a:r>
            <a:endParaRPr lang="sk-SK" sz="2400" dirty="0">
              <a:solidFill>
                <a:schemeClr val="tx1"/>
              </a:solidFill>
              <a:effectLst/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solidFill>
                <a:srgbClr val="6B9F25"/>
              </a:solidFill>
              <a:latin typeface="Corbel" panose="020B050302020402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eaLnBrk="1" hangingPunct="1">
              <a:defRPr/>
            </a:pPr>
            <a:endParaRPr lang="sk-SK" sz="1400" dirty="0">
              <a:solidFill>
                <a:srgbClr val="6B9F25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endParaRPr lang="sk-SK" sz="1400" dirty="0">
              <a:latin typeface="Corbel" panose="020B0503020204020204" pitchFamily="34" charset="0"/>
            </a:endParaRP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286" y="42863"/>
            <a:ext cx="1647825" cy="1647825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92B4A45-0FF6-4835-8F32-0097044A29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0511613"/>
              </p:ext>
            </p:extLst>
          </p:nvPr>
        </p:nvGraphicFramePr>
        <p:xfrm>
          <a:off x="3788769" y="2980267"/>
          <a:ext cx="4762563" cy="3270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29323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2086" cy="1325563"/>
          </a:xfrm>
        </p:spPr>
        <p:txBody>
          <a:bodyPr>
            <a:noAutofit/>
          </a:bodyPr>
          <a:lstStyle/>
          <a:p>
            <a:r>
              <a:rPr lang="sk-SK" sz="40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Čím sa riadiť pri plánovaní študijnej cesty?</a:t>
            </a: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175" y="0"/>
            <a:ext cx="1647825" cy="1647825"/>
          </a:xfrm>
          <a:prstGeom prst="rect">
            <a:avLst/>
          </a:prstGeom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818E1138-8C4D-71EC-3DF7-A623F0CE9356}"/>
              </a:ext>
            </a:extLst>
          </p:cNvPr>
          <p:cNvSpPr txBox="1"/>
          <p:nvPr/>
        </p:nvSpPr>
        <p:spPr>
          <a:xfrm>
            <a:off x="917724" y="1931384"/>
            <a:ext cx="10300173" cy="3189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1500"/>
              </a:spcAft>
              <a:buFont typeface="Wingdings" panose="05000000000000000000" pitchFamily="2" charset="2"/>
              <a:buChar char="ü"/>
            </a:pPr>
            <a:r>
              <a:rPr lang="sk-SK" sz="2400" b="1" i="1" dirty="0">
                <a:latin typeface="Corbel" panose="020B0503020204020204" pitchFamily="34" charset="0"/>
              </a:rPr>
              <a:t>Študijným plánom </a:t>
            </a:r>
            <a:r>
              <a:rPr lang="sk-SK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svojho študijného programu Študijný plán je dostupný v systéme AIS2 v aplikácii </a:t>
            </a:r>
            <a:r>
              <a:rPr lang="sk-SK" sz="2400" b="1" i="1" dirty="0">
                <a:solidFill>
                  <a:srgbClr val="7030A0"/>
                </a:solidFill>
                <a:latin typeface="Corbel" panose="020B0503020204020204" pitchFamily="34" charset="0"/>
              </a:rPr>
              <a:t>VSST 178. </a:t>
            </a:r>
          </a:p>
          <a:p>
            <a:pPr marL="342900" lvl="0" indent="-342900">
              <a:lnSpc>
                <a:spcPct val="150000"/>
              </a:lnSpc>
              <a:spcAft>
                <a:spcPts val="1500"/>
              </a:spcAft>
              <a:buFont typeface="Wingdings" panose="05000000000000000000" pitchFamily="2" charset="2"/>
              <a:buChar char="ü"/>
            </a:pPr>
            <a:r>
              <a:rPr lang="sk-SK" sz="2400" b="1" i="1" dirty="0">
                <a:latin typeface="Corbel" panose="020B05030202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Študijným poriadkom </a:t>
            </a:r>
            <a:r>
              <a:rPr lang="sk-SK" sz="2400" b="1" i="1" dirty="0" err="1">
                <a:latin typeface="Corbel" panose="020B05030202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r>
              <a:rPr lang="sk-SK" sz="2400" b="1" i="1" dirty="0">
                <a:latin typeface="Corbel" panose="020B05030202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UK</a:t>
            </a:r>
            <a:r>
              <a:rPr lang="sk-SK" sz="2400" b="1" i="1" dirty="0">
                <a:latin typeface="Corbel" panose="020B0503020204020204" pitchFamily="34" charset="0"/>
              </a:rPr>
              <a:t>. </a:t>
            </a:r>
          </a:p>
          <a:p>
            <a:pPr marL="342900" lvl="0" indent="-342900">
              <a:lnSpc>
                <a:spcPct val="150000"/>
              </a:lnSpc>
              <a:spcAft>
                <a:spcPts val="1500"/>
              </a:spcAft>
              <a:buFont typeface="Wingdings" panose="05000000000000000000" pitchFamily="2" charset="2"/>
              <a:buChar char="ü"/>
            </a:pPr>
            <a:r>
              <a:rPr lang="sk-SK" sz="2400" b="1" i="1" dirty="0">
                <a:latin typeface="Corbel" panose="020B05030202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Harmonogramom aktuálneho akademického roka</a:t>
            </a:r>
            <a:r>
              <a:rPr lang="sk-SK" sz="2400" b="1" i="1" dirty="0">
                <a:latin typeface="Corbel" panose="020B0503020204020204" pitchFamily="34" charset="0"/>
              </a:rPr>
              <a:t>, </a:t>
            </a:r>
            <a:r>
              <a:rPr lang="sk-SK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v ktorom sú uvedené termíny skúškového obdobia, pedagogických praxí, blokovej výučby a pod. </a:t>
            </a:r>
          </a:p>
        </p:txBody>
      </p:sp>
    </p:spTree>
    <p:extLst>
      <p:ext uri="{BB962C8B-B14F-4D97-AF65-F5344CB8AC3E}">
        <p14:creationId xmlns:p14="http://schemas.microsoft.com/office/powerpoint/2010/main" val="969022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4833" y="3089558"/>
            <a:ext cx="9339342" cy="1325563"/>
          </a:xfrm>
        </p:spPr>
        <p:txBody>
          <a:bodyPr>
            <a:noAutofit/>
          </a:bodyPr>
          <a:lstStyle/>
          <a:p>
            <a:r>
              <a:rPr lang="sk-SK" b="1" spc="-49" dirty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rPr>
              <a:t>ODPORÚČANÁ ŠTUDIJNÁ CESTA </a:t>
            </a:r>
            <a:br>
              <a:rPr lang="sk-SK" b="1" spc="-49" dirty="0">
                <a:solidFill>
                  <a:srgbClr val="FF0000"/>
                </a:solidFill>
                <a:latin typeface="Corbel" panose="020B0503020204020204" pitchFamily="34" charset="0"/>
                <a:ea typeface="+mn-ea"/>
                <a:cs typeface="+mn-cs"/>
              </a:rPr>
            </a:br>
            <a:r>
              <a:rPr lang="sk-SK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pre AR 2026/2027 </a:t>
            </a:r>
            <a:br>
              <a:rPr lang="sk-SK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</a:br>
            <a:r>
              <a:rPr lang="sk-SK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pre študentov 1. ročníka UZ </a:t>
            </a: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708" y="101600"/>
            <a:ext cx="164782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209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66" y="516466"/>
            <a:ext cx="5469467" cy="937155"/>
          </a:xfrm>
        </p:spPr>
        <p:txBody>
          <a:bodyPr>
            <a:noAutofit/>
          </a:bodyPr>
          <a:lstStyle/>
          <a:p>
            <a:pPr algn="ctr"/>
            <a: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POVINNÉ PREDMETY v ZS</a:t>
            </a: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175" y="0"/>
            <a:ext cx="1647825" cy="1647825"/>
          </a:xfrm>
          <a:prstGeom prst="rect">
            <a:avLst/>
          </a:prstGeom>
        </p:spPr>
      </p:pic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7103A2E0-5D44-2250-C2B2-C5306483C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635983"/>
              </p:ext>
            </p:extLst>
          </p:nvPr>
        </p:nvGraphicFramePr>
        <p:xfrm>
          <a:off x="942680" y="1783869"/>
          <a:ext cx="10840824" cy="3879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3192">
                  <a:extLst>
                    <a:ext uri="{9D8B030D-6E8A-4147-A177-3AD203B41FA5}">
                      <a16:colId xmlns:a16="http://schemas.microsoft.com/office/drawing/2014/main" val="2753971104"/>
                    </a:ext>
                  </a:extLst>
                </a:gridCol>
                <a:gridCol w="3050249">
                  <a:extLst>
                    <a:ext uri="{9D8B030D-6E8A-4147-A177-3AD203B41FA5}">
                      <a16:colId xmlns:a16="http://schemas.microsoft.com/office/drawing/2014/main" val="777324098"/>
                    </a:ext>
                  </a:extLst>
                </a:gridCol>
                <a:gridCol w="3169064">
                  <a:extLst>
                    <a:ext uri="{9D8B030D-6E8A-4147-A177-3AD203B41FA5}">
                      <a16:colId xmlns:a16="http://schemas.microsoft.com/office/drawing/2014/main" val="3251980753"/>
                    </a:ext>
                  </a:extLst>
                </a:gridCol>
                <a:gridCol w="1866222">
                  <a:extLst>
                    <a:ext uri="{9D8B030D-6E8A-4147-A177-3AD203B41FA5}">
                      <a16:colId xmlns:a16="http://schemas.microsoft.com/office/drawing/2014/main" val="3605357478"/>
                    </a:ext>
                  </a:extLst>
                </a:gridCol>
                <a:gridCol w="1492097">
                  <a:extLst>
                    <a:ext uri="{9D8B030D-6E8A-4147-A177-3AD203B41FA5}">
                      <a16:colId xmlns:a16="http://schemas.microsoft.com/office/drawing/2014/main" val="2055484305"/>
                    </a:ext>
                  </a:extLst>
                </a:gridCol>
              </a:tblGrid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Poradie na zápis do rozvrhu: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Kód predmetu: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Názov predmetu: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Počet kreditov: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Spôsob ukončenia: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149142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</a:rPr>
                        <a:t>/B-VUZde003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</a:rPr>
                        <a:t>Psychológia pre učiteľov 1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</a:rPr>
                        <a:t>4</a:t>
                      </a:r>
                      <a:endParaRPr lang="sk-SK" sz="1800">
                        <a:solidFill>
                          <a:srgbClr val="FF0000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</a:rPr>
                        <a:t>S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54019010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/B-VUZde001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Teoretické základy výchovy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4</a:t>
                      </a:r>
                      <a:endParaRPr lang="sk-SK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17052181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sk-SK" sz="1600" dirty="0">
                        <a:effectLst/>
                        <a:highlight>
                          <a:srgbClr val="993366"/>
                        </a:highlight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/B-VUZde004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Všeobecná didaktika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4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61338687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/B-VUZde002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Digitálne technológie 1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81040983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/B-VUZde005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Pedagogická komunikácia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15251956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3175955"/>
                  </a:ext>
                </a:extLst>
              </a:tr>
            </a:tbl>
          </a:graphicData>
        </a:graphic>
      </p:graphicFrame>
      <p:sp>
        <p:nvSpPr>
          <p:cNvPr id="6" name="Obdĺžnik 5">
            <a:extLst>
              <a:ext uri="{FF2B5EF4-FFF2-40B4-BE49-F238E27FC236}">
                <a16:creationId xmlns:a16="http://schemas.microsoft.com/office/drawing/2014/main" id="{EBF5C2F0-0BC8-4DEA-DC2A-6AFB21E14AA3}"/>
              </a:ext>
            </a:extLst>
          </p:cNvPr>
          <p:cNvSpPr/>
          <p:nvPr/>
        </p:nvSpPr>
        <p:spPr>
          <a:xfrm>
            <a:off x="942680" y="2586479"/>
            <a:ext cx="10840824" cy="5161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5380A35-E179-6CE3-839A-6C05FE9D7949}"/>
              </a:ext>
            </a:extLst>
          </p:cNvPr>
          <p:cNvSpPr txBox="1"/>
          <p:nvPr/>
        </p:nvSpPr>
        <p:spPr>
          <a:xfrm>
            <a:off x="1414020" y="5799521"/>
            <a:ext cx="989814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Povinné a povinne voliteľné predmety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do rozvrhu </a:t>
            </a: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zapisujú  len jeden krát 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(buď v ZS alebo LS). </a:t>
            </a:r>
            <a:endParaRPr lang="sk-SK" sz="16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966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52086" cy="1325563"/>
          </a:xfrm>
        </p:spPr>
        <p:txBody>
          <a:bodyPr>
            <a:noAutofit/>
          </a:bodyPr>
          <a:lstStyle/>
          <a:p>
            <a: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POVINNE VOLITEĽNÉ </a:t>
            </a:r>
            <a:b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</a:br>
            <a: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a VÝBEROVÉ PREDMETY v ZS</a:t>
            </a:r>
            <a:endParaRPr lang="sk-SK" sz="3200" b="1" spc="-49" dirty="0">
              <a:solidFill>
                <a:srgbClr val="7030A0"/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175" y="0"/>
            <a:ext cx="1647825" cy="1647825"/>
          </a:xfrm>
          <a:prstGeom prst="rect">
            <a:avLst/>
          </a:prstGeom>
        </p:spPr>
      </p:pic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9EB4FA1E-9B80-C80B-E063-063E3E732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42791"/>
              </p:ext>
            </p:extLst>
          </p:nvPr>
        </p:nvGraphicFramePr>
        <p:xfrm>
          <a:off x="1197202" y="2058899"/>
          <a:ext cx="9898145" cy="1937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70864">
                  <a:extLst>
                    <a:ext uri="{9D8B030D-6E8A-4147-A177-3AD203B41FA5}">
                      <a16:colId xmlns:a16="http://schemas.microsoft.com/office/drawing/2014/main" val="1483244330"/>
                    </a:ext>
                  </a:extLst>
                </a:gridCol>
                <a:gridCol w="1753386">
                  <a:extLst>
                    <a:ext uri="{9D8B030D-6E8A-4147-A177-3AD203B41FA5}">
                      <a16:colId xmlns:a16="http://schemas.microsoft.com/office/drawing/2014/main" val="2625760479"/>
                    </a:ext>
                  </a:extLst>
                </a:gridCol>
                <a:gridCol w="2073895">
                  <a:extLst>
                    <a:ext uri="{9D8B030D-6E8A-4147-A177-3AD203B41FA5}">
                      <a16:colId xmlns:a16="http://schemas.microsoft.com/office/drawing/2014/main" val="3513124845"/>
                    </a:ext>
                  </a:extLst>
                </a:gridCol>
              </a:tblGrid>
              <a:tr h="29536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Povinne voliteľné predmety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62046764"/>
                  </a:ext>
                </a:extLst>
              </a:tr>
              <a:tr h="2460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</a:rPr>
                        <a:t>Názov predmetu:</a:t>
                      </a:r>
                      <a:endParaRPr lang="sk-SK" sz="1800" dirty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Počet kreditov:</a:t>
                      </a:r>
                      <a:endParaRPr lang="sk-SK" sz="18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Spôsob ukončenia: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83738129"/>
                  </a:ext>
                </a:extLst>
              </a:tr>
              <a:tr h="3555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Multikultúrna výchova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61242131"/>
                  </a:ext>
                </a:extLst>
              </a:tr>
              <a:tr h="4322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Etika a profesijná etika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8611236"/>
                  </a:ext>
                </a:extLst>
              </a:tr>
              <a:tr h="556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Výchovné poradenstvo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24249838"/>
                  </a:ext>
                </a:extLst>
              </a:tr>
            </a:tbl>
          </a:graphicData>
        </a:graphic>
      </p:graphicFrame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FB4F3F3E-695E-214B-D5C5-04A2D1386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775540"/>
              </p:ext>
            </p:extLst>
          </p:nvPr>
        </p:nvGraphicFramePr>
        <p:xfrm>
          <a:off x="1197202" y="4478824"/>
          <a:ext cx="9898145" cy="1241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52009">
                  <a:extLst>
                    <a:ext uri="{9D8B030D-6E8A-4147-A177-3AD203B41FA5}">
                      <a16:colId xmlns:a16="http://schemas.microsoft.com/office/drawing/2014/main" val="1483244330"/>
                    </a:ext>
                  </a:extLst>
                </a:gridCol>
                <a:gridCol w="1791093">
                  <a:extLst>
                    <a:ext uri="{9D8B030D-6E8A-4147-A177-3AD203B41FA5}">
                      <a16:colId xmlns:a16="http://schemas.microsoft.com/office/drawing/2014/main" val="2625760479"/>
                    </a:ext>
                  </a:extLst>
                </a:gridCol>
                <a:gridCol w="2055043">
                  <a:extLst>
                    <a:ext uri="{9D8B030D-6E8A-4147-A177-3AD203B41FA5}">
                      <a16:colId xmlns:a16="http://schemas.microsoft.com/office/drawing/2014/main" val="3513124845"/>
                    </a:ext>
                  </a:extLst>
                </a:gridCol>
              </a:tblGrid>
              <a:tr h="35030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Výberové predmety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15068584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</a:rPr>
                        <a:t>Názov predmetu:</a:t>
                      </a:r>
                      <a:endParaRPr lang="sk-SK" sz="1800" dirty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Počet kreditov: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Spôsob ukončenia:</a:t>
                      </a:r>
                      <a:endParaRPr lang="sk-SK" sz="18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8373812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Odborný cudzí jazyk (španielčina)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6124213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Zvedavé učenie 1, Učenie hrou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/3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H/H 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75170368"/>
                  </a:ext>
                </a:extLst>
              </a:tr>
            </a:tbl>
          </a:graphicData>
        </a:graphic>
      </p:graphicFrame>
      <p:sp>
        <p:nvSpPr>
          <p:cNvPr id="6" name="BlokTextu 5">
            <a:extLst>
              <a:ext uri="{FF2B5EF4-FFF2-40B4-BE49-F238E27FC236}">
                <a16:creationId xmlns:a16="http://schemas.microsoft.com/office/drawing/2014/main" id="{A0A9B721-E2F1-2732-ACDF-538B838EE9F4}"/>
              </a:ext>
            </a:extLst>
          </p:cNvPr>
          <p:cNvSpPr txBox="1"/>
          <p:nvPr/>
        </p:nvSpPr>
        <p:spPr>
          <a:xfrm>
            <a:off x="1429316" y="5853999"/>
            <a:ext cx="989814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Povinné a povinne voliteľné predmety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do rozvrhu </a:t>
            </a: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zapisujú  len jeden krát 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(buď v ZS alebo LS). </a:t>
            </a:r>
            <a:endParaRPr lang="sk-SK" sz="16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567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" y="470594"/>
            <a:ext cx="6299201" cy="1021821"/>
          </a:xfrm>
        </p:spPr>
        <p:txBody>
          <a:bodyPr>
            <a:noAutofit/>
          </a:bodyPr>
          <a:lstStyle/>
          <a:p>
            <a: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POVINNÉ PREDMETY v LS</a:t>
            </a: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175" y="0"/>
            <a:ext cx="1647825" cy="1647825"/>
          </a:xfrm>
          <a:prstGeom prst="rect">
            <a:avLst/>
          </a:prstGeom>
        </p:spPr>
      </p:pic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7103A2E0-5D44-2250-C2B2-C5306483C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564112"/>
              </p:ext>
            </p:extLst>
          </p:nvPr>
        </p:nvGraphicFramePr>
        <p:xfrm>
          <a:off x="942680" y="1783869"/>
          <a:ext cx="10840824" cy="3879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3192">
                  <a:extLst>
                    <a:ext uri="{9D8B030D-6E8A-4147-A177-3AD203B41FA5}">
                      <a16:colId xmlns:a16="http://schemas.microsoft.com/office/drawing/2014/main" val="2753971104"/>
                    </a:ext>
                  </a:extLst>
                </a:gridCol>
                <a:gridCol w="3050249">
                  <a:extLst>
                    <a:ext uri="{9D8B030D-6E8A-4147-A177-3AD203B41FA5}">
                      <a16:colId xmlns:a16="http://schemas.microsoft.com/office/drawing/2014/main" val="777324098"/>
                    </a:ext>
                  </a:extLst>
                </a:gridCol>
                <a:gridCol w="3169064">
                  <a:extLst>
                    <a:ext uri="{9D8B030D-6E8A-4147-A177-3AD203B41FA5}">
                      <a16:colId xmlns:a16="http://schemas.microsoft.com/office/drawing/2014/main" val="3251980753"/>
                    </a:ext>
                  </a:extLst>
                </a:gridCol>
                <a:gridCol w="1866222">
                  <a:extLst>
                    <a:ext uri="{9D8B030D-6E8A-4147-A177-3AD203B41FA5}">
                      <a16:colId xmlns:a16="http://schemas.microsoft.com/office/drawing/2014/main" val="3605357478"/>
                    </a:ext>
                  </a:extLst>
                </a:gridCol>
                <a:gridCol w="1492097">
                  <a:extLst>
                    <a:ext uri="{9D8B030D-6E8A-4147-A177-3AD203B41FA5}">
                      <a16:colId xmlns:a16="http://schemas.microsoft.com/office/drawing/2014/main" val="2055484305"/>
                    </a:ext>
                  </a:extLst>
                </a:gridCol>
              </a:tblGrid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Poradie na zápis do rozvrhu: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Kód predmetu: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Názov predmetu: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Počet kreditov: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Spôsob ukončenia: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149142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/B-VUZde007/22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Psychológia pre učiteľov 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4</a:t>
                      </a:r>
                      <a:endParaRPr lang="sk-SK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54019010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/B-VUZde004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Všeobecná didaktika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4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17052181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/B-VUZde002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Digitálne technológie 1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61338687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/B-VUZde005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Pedagogická komunikácia</a:t>
                      </a:r>
                      <a:endParaRPr lang="sk-SK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81040983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 err="1">
                          <a:effectLst/>
                          <a:latin typeface="Corbel" panose="020B0503020204020204" pitchFamily="34" charset="0"/>
                        </a:rPr>
                        <a:t>PdF.KPg</a:t>
                      </a: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/B-VUZde023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Pedagogika voľného času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6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6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15251956"/>
                  </a:ext>
                </a:extLst>
              </a:tr>
              <a:tr h="5091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6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 err="1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+mn-ea"/>
                          <a:cs typeface="+mn-cs"/>
                        </a:rPr>
                        <a:t>PdF.KPg</a:t>
                      </a:r>
                      <a:r>
                        <a:rPr lang="sk-SK" sz="1800" b="1" kern="12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+mn-ea"/>
                          <a:cs typeface="+mn-cs"/>
                        </a:rPr>
                        <a:t>/B-VUZde009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+mn-ea"/>
                          <a:cs typeface="+mn-cs"/>
                        </a:rPr>
                        <a:t>Pedagogická prax  (A)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rgbClr val="FF0000"/>
                          </a:solidFill>
                          <a:effectLst/>
                          <a:latin typeface="Corbel" panose="020B0503020204020204" pitchFamily="34" charset="0"/>
                          <a:ea typeface="+mn-ea"/>
                          <a:cs typeface="+mn-cs"/>
                        </a:rPr>
                        <a:t>H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3175955"/>
                  </a:ext>
                </a:extLst>
              </a:tr>
            </a:tbl>
          </a:graphicData>
        </a:graphic>
      </p:graphicFrame>
      <p:sp>
        <p:nvSpPr>
          <p:cNvPr id="3" name="BlokTextu 2">
            <a:extLst>
              <a:ext uri="{FF2B5EF4-FFF2-40B4-BE49-F238E27FC236}">
                <a16:creationId xmlns:a16="http://schemas.microsoft.com/office/drawing/2014/main" id="{7D142FBD-ACE3-4AEB-D955-761350DD8865}"/>
              </a:ext>
            </a:extLst>
          </p:cNvPr>
          <p:cNvSpPr txBox="1"/>
          <p:nvPr/>
        </p:nvSpPr>
        <p:spPr>
          <a:xfrm>
            <a:off x="1933581" y="5799521"/>
            <a:ext cx="989814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Povinné a povinne voliteľné predmety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do rozvrhu </a:t>
            </a: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zapisujú  len jeden krát 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(buď v ZS alebo LS). </a:t>
            </a:r>
            <a:endParaRPr lang="sk-SK" sz="16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260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359" y="89660"/>
            <a:ext cx="9352086" cy="1325563"/>
          </a:xfrm>
        </p:spPr>
        <p:txBody>
          <a:bodyPr>
            <a:noAutofit/>
          </a:bodyPr>
          <a:lstStyle/>
          <a:p>
            <a: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POVINNE VOLITEĽNÉ </a:t>
            </a:r>
            <a:b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</a:br>
            <a:r>
              <a:rPr lang="sk-SK" sz="36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a VÝBEROVÉ PREDMETY v LS</a:t>
            </a:r>
            <a:endParaRPr lang="sk-SK" sz="3200" b="1" spc="-49" dirty="0">
              <a:solidFill>
                <a:srgbClr val="7030A0"/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175" y="0"/>
            <a:ext cx="1647825" cy="1647825"/>
          </a:xfrm>
          <a:prstGeom prst="rect">
            <a:avLst/>
          </a:prstGeom>
        </p:spPr>
      </p:pic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9EB4FA1E-9B80-C80B-E063-063E3E732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997557"/>
              </p:ext>
            </p:extLst>
          </p:nvPr>
        </p:nvGraphicFramePr>
        <p:xfrm>
          <a:off x="1197202" y="1506601"/>
          <a:ext cx="10435474" cy="3379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5343">
                  <a:extLst>
                    <a:ext uri="{9D8B030D-6E8A-4147-A177-3AD203B41FA5}">
                      <a16:colId xmlns:a16="http://schemas.microsoft.com/office/drawing/2014/main" val="1483244330"/>
                    </a:ext>
                  </a:extLst>
                </a:gridCol>
                <a:gridCol w="2643653">
                  <a:extLst>
                    <a:ext uri="{9D8B030D-6E8A-4147-A177-3AD203B41FA5}">
                      <a16:colId xmlns:a16="http://schemas.microsoft.com/office/drawing/2014/main" val="2625760479"/>
                    </a:ext>
                  </a:extLst>
                </a:gridCol>
                <a:gridCol w="2186478">
                  <a:extLst>
                    <a:ext uri="{9D8B030D-6E8A-4147-A177-3AD203B41FA5}">
                      <a16:colId xmlns:a16="http://schemas.microsoft.com/office/drawing/2014/main" val="3513124845"/>
                    </a:ext>
                  </a:extLst>
                </a:gridCol>
              </a:tblGrid>
              <a:tr h="25209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Povinne voliteľné predmety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04395403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</a:rPr>
                        <a:t>Názov predmetu:</a:t>
                      </a:r>
                      <a:endParaRPr lang="sk-SK" sz="1800" dirty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Počet kreditov:</a:t>
                      </a:r>
                      <a:endParaRPr lang="sk-SK" sz="18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>
                          <a:effectLst/>
                          <a:latin typeface="Corbel" panose="020B0503020204020204" pitchFamily="34" charset="0"/>
                        </a:rPr>
                        <a:t>Spôsob ukončenia:</a:t>
                      </a:r>
                      <a:endParaRPr lang="sk-SK" sz="180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8373812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Rodové aspekty výchovy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8611236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Etika a profesijná etika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24249838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Mediálna výchova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53696864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 err="1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Environmnentálna</a:t>
                      </a: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výchova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94454945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Dejiny pedagogiky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86876725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Sociálno-psychologický výcvik pre učiteľov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50389100"/>
                  </a:ext>
                </a:extLst>
              </a:tr>
            </a:tbl>
          </a:graphicData>
        </a:graphic>
      </p:graphicFrame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FB4F3F3E-695E-214B-D5C5-04A2D1386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340562"/>
              </p:ext>
            </p:extLst>
          </p:nvPr>
        </p:nvGraphicFramePr>
        <p:xfrm>
          <a:off x="1197202" y="4998791"/>
          <a:ext cx="10435474" cy="1187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220">
                  <a:extLst>
                    <a:ext uri="{9D8B030D-6E8A-4147-A177-3AD203B41FA5}">
                      <a16:colId xmlns:a16="http://schemas.microsoft.com/office/drawing/2014/main" val="1483244330"/>
                    </a:ext>
                  </a:extLst>
                </a:gridCol>
                <a:gridCol w="2643651">
                  <a:extLst>
                    <a:ext uri="{9D8B030D-6E8A-4147-A177-3AD203B41FA5}">
                      <a16:colId xmlns:a16="http://schemas.microsoft.com/office/drawing/2014/main" val="2625760479"/>
                    </a:ext>
                  </a:extLst>
                </a:gridCol>
                <a:gridCol w="2166603">
                  <a:extLst>
                    <a:ext uri="{9D8B030D-6E8A-4147-A177-3AD203B41FA5}">
                      <a16:colId xmlns:a16="http://schemas.microsoft.com/office/drawing/2014/main" val="3513124845"/>
                    </a:ext>
                  </a:extLst>
                </a:gridCol>
              </a:tblGrid>
              <a:tr h="252095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Výberové predmety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91327868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solidFill>
                            <a:schemeClr val="tx1"/>
                          </a:solidFill>
                          <a:effectLst/>
                          <a:latin typeface="Corbel" panose="020B0503020204020204" pitchFamily="34" charset="0"/>
                        </a:rPr>
                        <a:t>Názov predmetu:</a:t>
                      </a:r>
                      <a:endParaRPr lang="sk-SK" sz="1800" dirty="0">
                        <a:solidFill>
                          <a:schemeClr val="tx1"/>
                        </a:solidFill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Počet kreditov: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Spôsob ukončenia: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83738129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Dejiny filozofie 1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3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</a:rPr>
                        <a:t>H</a:t>
                      </a:r>
                      <a:endParaRPr lang="sk-SK" sz="1800" dirty="0">
                        <a:effectLst/>
                        <a:latin typeface="Corbel" panose="020B05030202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6124213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800" b="1" kern="1200" dirty="0">
                          <a:solidFill>
                            <a:schemeClr val="lt1"/>
                          </a:solidFill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Zborový spev 1</a:t>
                      </a:r>
                    </a:p>
                  </a:txBody>
                  <a:tcPr marL="44450" marR="4445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1800" dirty="0">
                          <a:effectLst/>
                          <a:latin typeface="Corbel" panose="020B05030202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1756619"/>
                  </a:ext>
                </a:extLst>
              </a:tr>
            </a:tbl>
          </a:graphicData>
        </a:graphic>
      </p:graphicFrame>
      <p:sp>
        <p:nvSpPr>
          <p:cNvPr id="8" name="BlokTextu 7">
            <a:extLst>
              <a:ext uri="{FF2B5EF4-FFF2-40B4-BE49-F238E27FC236}">
                <a16:creationId xmlns:a16="http://schemas.microsoft.com/office/drawing/2014/main" id="{64AC6681-32F9-4838-604F-ECE172CAD90C}"/>
              </a:ext>
            </a:extLst>
          </p:cNvPr>
          <p:cNvSpPr txBox="1"/>
          <p:nvPr/>
        </p:nvSpPr>
        <p:spPr>
          <a:xfrm>
            <a:off x="1469943" y="6376181"/>
            <a:ext cx="989814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Povinné a povinne voliteľné predmety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do rozvrhu </a:t>
            </a:r>
            <a:r>
              <a:rPr lang="sk-SK" sz="18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zapisujú  len jeden krát </a:t>
            </a:r>
            <a:r>
              <a:rPr lang="sk-SK" sz="1800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(buď v ZS alebo LS). </a:t>
            </a:r>
            <a:endParaRPr lang="sk-SK" sz="1600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339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64D5FF-1BF7-3DF7-462C-519122D3A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09" y="559478"/>
            <a:ext cx="3765200" cy="3097292"/>
          </a:xfrm>
        </p:spPr>
        <p:txBody>
          <a:bodyPr>
            <a:normAutofit/>
          </a:bodyPr>
          <a:lstStyle/>
          <a:p>
            <a:pPr algn="ctr"/>
            <a:r>
              <a:rPr lang="sk-SK" sz="4000" dirty="0">
                <a:solidFill>
                  <a:srgbClr val="7030A0"/>
                </a:solidFill>
                <a:latin typeface="Corbel" panose="020B0503020204020204" pitchFamily="34" charset="0"/>
                <a:ea typeface="+mj-lt"/>
                <a:cs typeface="+mj-lt"/>
              </a:rPr>
              <a:t>Kredity spolu za celé Bc. štúdium </a:t>
            </a:r>
            <a:br>
              <a:rPr lang="sk-SK" sz="4000" dirty="0">
                <a:solidFill>
                  <a:srgbClr val="7030A0"/>
                </a:solidFill>
                <a:latin typeface="Corbel" panose="020B0503020204020204" pitchFamily="34" charset="0"/>
                <a:ea typeface="+mj-lt"/>
                <a:cs typeface="+mj-lt"/>
              </a:rPr>
            </a:br>
            <a:r>
              <a:rPr lang="sk-SK" sz="4000" dirty="0">
                <a:solidFill>
                  <a:srgbClr val="7030A0"/>
                </a:solidFill>
                <a:latin typeface="Corbel" panose="020B0503020204020204" pitchFamily="34" charset="0"/>
                <a:ea typeface="+mj-lt"/>
                <a:cs typeface="+mj-lt"/>
              </a:rPr>
              <a:t>180  </a:t>
            </a:r>
            <a:endParaRPr lang="sk-SK" sz="4000" dirty="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18" name="Zástupný objekt pre obsah 2">
            <a:extLst>
              <a:ext uri="{FF2B5EF4-FFF2-40B4-BE49-F238E27FC236}">
                <a16:creationId xmlns:a16="http://schemas.microsoft.com/office/drawing/2014/main" id="{79370C03-B963-B1B3-227C-271E859CD9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910291"/>
              </p:ext>
            </p:extLst>
          </p:nvPr>
        </p:nvGraphicFramePr>
        <p:xfrm>
          <a:off x="5478124" y="800947"/>
          <a:ext cx="5906181" cy="5230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Skupina 2">
            <a:extLst>
              <a:ext uri="{FF2B5EF4-FFF2-40B4-BE49-F238E27FC236}">
                <a16:creationId xmlns:a16="http://schemas.microsoft.com/office/drawing/2014/main" id="{679ABEFE-5154-927E-D5AA-5054D782AEA2}"/>
              </a:ext>
            </a:extLst>
          </p:cNvPr>
          <p:cNvGrpSpPr/>
          <p:nvPr/>
        </p:nvGrpSpPr>
        <p:grpSpPr>
          <a:xfrm>
            <a:off x="1588262" y="3594671"/>
            <a:ext cx="1824682" cy="1539053"/>
            <a:chOff x="1382859" y="38515"/>
            <a:chExt cx="1848740" cy="1848740"/>
          </a:xfrm>
        </p:grpSpPr>
        <p:sp>
          <p:nvSpPr>
            <p:cNvPr id="10" name="Ovál 9">
              <a:extLst>
                <a:ext uri="{FF2B5EF4-FFF2-40B4-BE49-F238E27FC236}">
                  <a16:creationId xmlns:a16="http://schemas.microsoft.com/office/drawing/2014/main" id="{0014460D-42C7-33D4-BA3A-0A871D64FF2B}"/>
                </a:ext>
              </a:extLst>
            </p:cNvPr>
            <p:cNvSpPr/>
            <p:nvPr/>
          </p:nvSpPr>
          <p:spPr>
            <a:xfrm>
              <a:off x="1382859" y="38515"/>
              <a:ext cx="1848740" cy="184874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11" name="Ovál 4">
              <a:extLst>
                <a:ext uri="{FF2B5EF4-FFF2-40B4-BE49-F238E27FC236}">
                  <a16:creationId xmlns:a16="http://schemas.microsoft.com/office/drawing/2014/main" id="{3875C1CD-1F84-7555-075B-4D7E4EBD6C21}"/>
                </a:ext>
              </a:extLst>
            </p:cNvPr>
            <p:cNvSpPr txBox="1"/>
            <p:nvPr/>
          </p:nvSpPr>
          <p:spPr>
            <a:xfrm>
              <a:off x="1629358" y="362044"/>
              <a:ext cx="1355742" cy="8319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100" kern="1200" dirty="0">
                  <a:latin typeface="Corbel" panose="020B0503020204020204" pitchFamily="34" charset="0"/>
                </a:rPr>
                <a:t>Komponent</a:t>
              </a:r>
            </a:p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100" kern="1200" dirty="0">
                  <a:latin typeface="Corbel" panose="020B0503020204020204" pitchFamily="34" charset="0"/>
                </a:rPr>
                <a:t>UZ</a:t>
              </a:r>
            </a:p>
          </p:txBody>
        </p:sp>
      </p:grpSp>
      <p:grpSp>
        <p:nvGrpSpPr>
          <p:cNvPr id="4" name="Skupina 3">
            <a:extLst>
              <a:ext uri="{FF2B5EF4-FFF2-40B4-BE49-F238E27FC236}">
                <a16:creationId xmlns:a16="http://schemas.microsoft.com/office/drawing/2014/main" id="{9DFDA1D7-6386-83C2-44BE-852CB0F6B496}"/>
              </a:ext>
            </a:extLst>
          </p:cNvPr>
          <p:cNvGrpSpPr/>
          <p:nvPr/>
        </p:nvGrpSpPr>
        <p:grpSpPr>
          <a:xfrm>
            <a:off x="2255348" y="4434487"/>
            <a:ext cx="1987153" cy="1854701"/>
            <a:chOff x="2049946" y="1193978"/>
            <a:chExt cx="1848740" cy="1848740"/>
          </a:xfrm>
        </p:grpSpPr>
        <p:sp>
          <p:nvSpPr>
            <p:cNvPr id="8" name="Ovál 7">
              <a:extLst>
                <a:ext uri="{FF2B5EF4-FFF2-40B4-BE49-F238E27FC236}">
                  <a16:creationId xmlns:a16="http://schemas.microsoft.com/office/drawing/2014/main" id="{8BD16250-BB41-A057-6624-723C1C115940}"/>
                </a:ext>
              </a:extLst>
            </p:cNvPr>
            <p:cNvSpPr/>
            <p:nvPr/>
          </p:nvSpPr>
          <p:spPr>
            <a:xfrm>
              <a:off x="2049946" y="1193978"/>
              <a:ext cx="1848740" cy="184874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9" name="Ovál 6">
              <a:extLst>
                <a:ext uri="{FF2B5EF4-FFF2-40B4-BE49-F238E27FC236}">
                  <a16:creationId xmlns:a16="http://schemas.microsoft.com/office/drawing/2014/main" id="{8363AAEA-3CA5-8338-FFEB-942AB3B8A971}"/>
                </a:ext>
              </a:extLst>
            </p:cNvPr>
            <p:cNvSpPr txBox="1"/>
            <p:nvPr/>
          </p:nvSpPr>
          <p:spPr>
            <a:xfrm>
              <a:off x="2615353" y="1671569"/>
              <a:ext cx="1109244" cy="10168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100" dirty="0">
                  <a:latin typeface="Corbel" panose="020B0503020204020204" pitchFamily="34" charset="0"/>
                </a:rPr>
                <a:t>Predmet</a:t>
              </a:r>
              <a:r>
                <a:rPr lang="sk-SK" sz="2100" kern="1200" dirty="0">
                  <a:latin typeface="Corbel" panose="020B0503020204020204" pitchFamily="34" charset="0"/>
                </a:rPr>
                <a:t> č. 2</a:t>
              </a:r>
            </a:p>
          </p:txBody>
        </p:sp>
      </p:grpSp>
      <p:grpSp>
        <p:nvGrpSpPr>
          <p:cNvPr id="5" name="Skupina 4">
            <a:extLst>
              <a:ext uri="{FF2B5EF4-FFF2-40B4-BE49-F238E27FC236}">
                <a16:creationId xmlns:a16="http://schemas.microsoft.com/office/drawing/2014/main" id="{6DA62BB7-04BA-1040-23F8-255B65DDD2D5}"/>
              </a:ext>
            </a:extLst>
          </p:cNvPr>
          <p:cNvGrpSpPr/>
          <p:nvPr/>
        </p:nvGrpSpPr>
        <p:grpSpPr>
          <a:xfrm>
            <a:off x="573409" y="4556579"/>
            <a:ext cx="1987153" cy="1756327"/>
            <a:chOff x="756722" y="1217697"/>
            <a:chExt cx="1848740" cy="1848740"/>
          </a:xfrm>
        </p:grpSpPr>
        <p:sp>
          <p:nvSpPr>
            <p:cNvPr id="6" name="Ovál 5">
              <a:extLst>
                <a:ext uri="{FF2B5EF4-FFF2-40B4-BE49-F238E27FC236}">
                  <a16:creationId xmlns:a16="http://schemas.microsoft.com/office/drawing/2014/main" id="{41955C67-D4A0-65EB-CD1E-0ADDC02031E5}"/>
                </a:ext>
              </a:extLst>
            </p:cNvPr>
            <p:cNvSpPr/>
            <p:nvPr/>
          </p:nvSpPr>
          <p:spPr>
            <a:xfrm>
              <a:off x="756722" y="1217697"/>
              <a:ext cx="1848740" cy="1848740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sk-SK"/>
            </a:p>
          </p:txBody>
        </p:sp>
        <p:sp>
          <p:nvSpPr>
            <p:cNvPr id="7" name="Ovál 8">
              <a:extLst>
                <a:ext uri="{FF2B5EF4-FFF2-40B4-BE49-F238E27FC236}">
                  <a16:creationId xmlns:a16="http://schemas.microsoft.com/office/drawing/2014/main" id="{7012D6EF-C42A-31B4-63D8-E9508DC49226}"/>
                </a:ext>
              </a:extLst>
            </p:cNvPr>
            <p:cNvSpPr txBox="1"/>
            <p:nvPr/>
          </p:nvSpPr>
          <p:spPr>
            <a:xfrm>
              <a:off x="930811" y="1695288"/>
              <a:ext cx="1109244" cy="10168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k-SK" sz="2100" dirty="0">
                  <a:latin typeface="Corbel" panose="020B0503020204020204" pitchFamily="34" charset="0"/>
                </a:rPr>
                <a:t>Predmet</a:t>
              </a:r>
              <a:r>
                <a:rPr lang="sk-SK" sz="2100" kern="1200" dirty="0">
                  <a:latin typeface="Corbel" panose="020B0503020204020204" pitchFamily="34" charset="0"/>
                </a:rPr>
                <a:t> č.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2711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lokTextu 18">
            <a:extLst>
              <a:ext uri="{FF2B5EF4-FFF2-40B4-BE49-F238E27FC236}">
                <a16:creationId xmlns:a16="http://schemas.microsoft.com/office/drawing/2014/main" id="{E3C017AF-3E9A-DC9B-427D-1F7A75E7F084}"/>
              </a:ext>
            </a:extLst>
          </p:cNvPr>
          <p:cNvSpPr txBox="1"/>
          <p:nvPr/>
        </p:nvSpPr>
        <p:spPr>
          <a:xfrm>
            <a:off x="629970" y="153072"/>
            <a:ext cx="11203442" cy="5815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Ukončenie predmetu:</a:t>
            </a:r>
            <a:endParaRPr lang="sk-SK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– hodnotenie</a:t>
            </a:r>
            <a:r>
              <a:rPr lang="sk-SK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 ZS do 19. 12. 2026, v LS do 15. 5. 2027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– skúška</a:t>
            </a:r>
            <a:r>
              <a:rPr lang="sk-SK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 ZS do </a:t>
            </a:r>
            <a:r>
              <a:rPr lang="sk-SK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sk-SK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2. 2027, v LS do </a:t>
            </a:r>
            <a:r>
              <a:rPr lang="sk-SK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sk-SK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6. 2027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sk-SK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Povinné a povinne voliteľné predmety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 do rozvrhu </a:t>
            </a:r>
            <a:r>
              <a:rPr lang="sk-SK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zapisujú  len jedenkrát 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(buď v ZS, alebo v LS).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Doplňujúci zápis predmetov v ZS: 21.9.2026 – </a:t>
            </a:r>
            <a:r>
              <a:rPr lang="sk-SK" dirty="0">
                <a:solidFill>
                  <a:srgbClr val="FF000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.10.2026</a:t>
            </a:r>
            <a:b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Doplňujúci zápis predmetov v LS: 15.2.2027 – </a:t>
            </a:r>
            <a:r>
              <a:rPr lang="sk-SK" dirty="0">
                <a:solidFill>
                  <a:srgbClr val="FF000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28</a:t>
            </a: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.2.2027</a:t>
            </a:r>
            <a:endParaRPr lang="sk-SK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Študenti prvého ročníka musia</a:t>
            </a:r>
            <a:r>
              <a:rPr lang="sk-SK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povinne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absolvovať predmet </a:t>
            </a: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Psychológiu pre učiteľov 1.</a:t>
            </a:r>
            <a:endParaRPr lang="sk-SK" dirty="0">
              <a:solidFill>
                <a:srgbClr val="FF0000"/>
              </a:solidFill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Ďalej odporúčame v prvom ročníku absolvovať najmä </a:t>
            </a: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Teoretické základy výchovy 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(dôležité z dôvodu prepojenia s </a:t>
            </a: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Pedagogickou praxou  A). </a:t>
            </a:r>
            <a:endParaRPr lang="sk-SK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Ďalej odporúčame absolvovať </a:t>
            </a:r>
            <a:r>
              <a:rPr lang="sk-SK" dirty="0">
                <a:solidFill>
                  <a:srgbClr val="FF0000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Všeobecnú didaktiku, Pedagogickú  komunikáciu, Pedagogiku voľného času.</a:t>
            </a:r>
            <a:endParaRPr lang="sk-SK" dirty="0">
              <a:solidFill>
                <a:srgbClr val="FF0000"/>
              </a:solidFill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Dôrazne žiadame, aby ste si v 1. ročníku </a:t>
            </a:r>
            <a:r>
              <a:rPr lang="sk-SK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nezapisovali 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Pedagogickú prax (B), ktorá je prioritne určená pre študentov 2. a 3. ročníka.</a:t>
            </a:r>
            <a:endParaRPr lang="sk-SK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b="1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Bloková  výučba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prebieha v týždňoch od 7.12. - </a:t>
            </a:r>
            <a:r>
              <a:rPr lang="sk-SK" dirty="0"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sk-SK" dirty="0">
                <a:effectLst/>
                <a:latin typeface="Corbel" panose="020B05030202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.12. 2026 podľa pokynov vyučujúceho. </a:t>
            </a:r>
            <a:endParaRPr lang="sk-SK" dirty="0">
              <a:effectLst/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13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Obrázok 1">
            <a:extLst>
              <a:ext uri="{FF2B5EF4-FFF2-40B4-BE49-F238E27FC236}">
                <a16:creationId xmlns:a16="http://schemas.microsoft.com/office/drawing/2014/main" id="{18F047B2-07C0-F1D3-D073-F7381B2B4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604" y="2327796"/>
            <a:ext cx="9492792" cy="283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2">
            <a:extLst>
              <a:ext uri="{FF2B5EF4-FFF2-40B4-BE49-F238E27FC236}">
                <a16:creationId xmlns:a16="http://schemas.microsoft.com/office/drawing/2014/main" id="{FCAD2DF0-F1F4-55F9-79BB-57A8AAF2B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71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69B9BE3F-244A-C76E-A765-DFDC35C32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726" y="658803"/>
            <a:ext cx="9352086" cy="1183444"/>
          </a:xfr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altLang="sk-SK" sz="2400" b="1" spc="-49" dirty="0">
                <a:solidFill>
                  <a:srgbClr val="FF0000"/>
                </a:solidFill>
                <a:latin typeface="Corbel" panose="020B0503020204020204" pitchFamily="34" charset="0"/>
                <a:ea typeface="+mn-ea"/>
                <a:cs typeface="+mn-cs"/>
              </a:rPr>
              <a:t>Ak chce študent dennej formy štúdia pokračovať v štúdiu, musí získať minimálne počty kreditov v kontrolných etapách dennej formy štúdia.</a:t>
            </a:r>
            <a:br>
              <a:rPr kumimoji="0" lang="sk-SK" altLang="sk-SK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</a:br>
            <a:endParaRPr lang="sk-SK" sz="2000" b="1" spc="-49" dirty="0">
              <a:solidFill>
                <a:srgbClr val="FF0000"/>
              </a:solidFill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8812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F5FB9A-7B45-4070-BF3A-8D59E7DC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11322" cy="1325563"/>
          </a:xfrm>
        </p:spPr>
        <p:txBody>
          <a:bodyPr>
            <a:normAutofit/>
          </a:bodyPr>
          <a:lstStyle/>
          <a:p>
            <a:r>
              <a:rPr lang="sk-SK" sz="4000" b="1" spc="-49" dirty="0">
                <a:solidFill>
                  <a:srgbClr val="7030A0"/>
                </a:solidFill>
                <a:latin typeface="Corbel" panose="020B0503020204020204" pitchFamily="34" charset="0"/>
                <a:ea typeface="+mn-ea"/>
                <a:cs typeface="+mn-cs"/>
              </a:rPr>
              <a:t>ČO ZÍSKATE PO SKONČENÍ BC. ŠTÚDIA?</a:t>
            </a:r>
          </a:p>
        </p:txBody>
      </p:sp>
      <p:pic>
        <p:nvPicPr>
          <p:cNvPr id="7" name="Obrázok 6" descr="Obrázok, na ktorom je šípka&#10;&#10;Automaticky generovaný popis">
            <a:extLst>
              <a:ext uri="{FF2B5EF4-FFF2-40B4-BE49-F238E27FC236}">
                <a16:creationId xmlns:a16="http://schemas.microsoft.com/office/drawing/2014/main" id="{52023598-EB61-4E49-9119-B604348B6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175" y="0"/>
            <a:ext cx="1647825" cy="1647825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2957D40-01B7-4B65-ADAA-1F8B4D6A1A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4280918"/>
              </p:ext>
            </p:extLst>
          </p:nvPr>
        </p:nvGraphicFramePr>
        <p:xfrm>
          <a:off x="838200" y="1875720"/>
          <a:ext cx="10971508" cy="4247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9102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6BCC55E6-47E7-17F5-9A56-74CA978BC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90" y="645106"/>
            <a:ext cx="5396830" cy="524774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BF6C53-509E-41DF-B145-FDE20341D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1684" y="2198914"/>
            <a:ext cx="5127172" cy="3670180"/>
          </a:xfrm>
        </p:spPr>
        <p:txBody>
          <a:bodyPr>
            <a:normAutofit/>
          </a:bodyPr>
          <a:lstStyle/>
          <a:p>
            <a:pPr eaLnBrk="1" hangingPunct="1">
              <a:buFont typeface="Wingdings 3" panose="05040102010807070707" pitchFamily="18" charset="2"/>
              <a:buNone/>
            </a:pPr>
            <a:endParaRPr lang="sk-SK" altLang="en-US" b="1" dirty="0">
              <a:latin typeface="Corbel" panose="020B0503020204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sk-SK" altLang="en-US" sz="4000" b="1" dirty="0">
                <a:solidFill>
                  <a:srgbClr val="7030A0"/>
                </a:solidFill>
                <a:latin typeface="Corbel" panose="020B0503020204020204" pitchFamily="34" charset="0"/>
              </a:rPr>
              <a:t>Tešíme sa na vás </a:t>
            </a:r>
          </a:p>
          <a:p>
            <a:pPr algn="ctr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</a:pPr>
            <a:r>
              <a:rPr lang="sk-SK" altLang="en-US" sz="4000" b="1" dirty="0">
                <a:solidFill>
                  <a:srgbClr val="7030A0"/>
                </a:solidFill>
                <a:latin typeface="Corbel" panose="020B0503020204020204" pitchFamily="34" charset="0"/>
              </a:rPr>
              <a:t>v novom akademickom roku 2026/2027</a:t>
            </a:r>
          </a:p>
          <a:p>
            <a:endParaRPr lang="sk-SK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3161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7BF6C53-509E-41DF-B145-FDE20341D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anose="05040102010807070707" pitchFamily="18" charset="2"/>
              <a:buNone/>
            </a:pPr>
            <a:endParaRPr lang="sk-SK" altLang="en-US" sz="4800" b="1" dirty="0">
              <a:latin typeface="Corbel" panose="020B0503020204020204" pitchFamily="34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</a:pPr>
            <a:r>
              <a:rPr lang="sk-SK" altLang="en-US" sz="6600" b="1" dirty="0">
                <a:solidFill>
                  <a:srgbClr val="7030A0"/>
                </a:solidFill>
                <a:latin typeface="Corbel" panose="020B0503020204020204" pitchFamily="34" charset="0"/>
              </a:rPr>
              <a:t>Otázky?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266646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íva">
  <a:themeElements>
    <a:clrScheme name="Modrozelená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ktí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8924</TotalTime>
  <Words>822</Words>
  <Application>Microsoft Office PowerPoint</Application>
  <PresentationFormat>Širokouhlá</PresentationFormat>
  <Paragraphs>183</Paragraphs>
  <Slides>15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15</vt:i4>
      </vt:variant>
    </vt:vector>
  </HeadingPairs>
  <TitlesOfParts>
    <vt:vector size="22" baseType="lpstr">
      <vt:lpstr>Calibri</vt:lpstr>
      <vt:lpstr>Calibri Light</vt:lpstr>
      <vt:lpstr>Corbel</vt:lpstr>
      <vt:lpstr>Wingdings</vt:lpstr>
      <vt:lpstr>Wingdings 3</vt:lpstr>
      <vt:lpstr>Retrospektíva</vt:lpstr>
      <vt:lpstr>ChatGPT</vt:lpstr>
      <vt:lpstr>Prezentácia programu PowerPoint</vt:lpstr>
      <vt:lpstr>Prezentácia programu PowerPoint</vt:lpstr>
      <vt:lpstr>Čo predstavuje učiteľský základ (UZ)?</vt:lpstr>
      <vt:lpstr>Čím sa riadiť pri plánovaní študijnej cesty?</vt:lpstr>
      <vt:lpstr>ODPORÚČANÁ ŠTUDIJNÁ CESTA  pre AR 2026/2027  pre študentov 1. ročníka UZ </vt:lpstr>
      <vt:lpstr>POVINNÉ PREDMETY v ZS</vt:lpstr>
      <vt:lpstr>POVINNE VOLITEĽNÉ  a VÝBEROVÉ PREDMETY v ZS</vt:lpstr>
      <vt:lpstr>POVINNÉ PREDMETY v LS</vt:lpstr>
      <vt:lpstr>POVINNE VOLITEĽNÉ  a VÝBEROVÉ PREDMETY v LS</vt:lpstr>
      <vt:lpstr>Kredity spolu za celé Bc. štúdium  180  </vt:lpstr>
      <vt:lpstr>Prezentácia programu PowerPoint</vt:lpstr>
      <vt:lpstr>Ak chce študent dennej formy štúdia pokračovať v štúdiu, musí získať minimálne počty kreditov v kontrolných etapách dennej formy štúdia. </vt:lpstr>
      <vt:lpstr>ČO ZÍSKATE PO SKONČENÍ BC. ŠTÚDIA?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Minarovičová Katarína</dc:creator>
  <cp:lastModifiedBy>Peter Ostradický</cp:lastModifiedBy>
  <cp:revision>130</cp:revision>
  <dcterms:created xsi:type="dcterms:W3CDTF">2021-01-22T19:14:09Z</dcterms:created>
  <dcterms:modified xsi:type="dcterms:W3CDTF">2026-09-05T15:11:31Z</dcterms:modified>
</cp:coreProperties>
</file>